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823" r:id="rId5"/>
    <p:sldId id="1287" r:id="rId6"/>
    <p:sldId id="1324" r:id="rId7"/>
    <p:sldId id="1131" r:id="rId8"/>
    <p:sldId id="1326" r:id="rId9"/>
    <p:sldId id="1325" r:id="rId10"/>
    <p:sldId id="1288" r:id="rId11"/>
    <p:sldId id="1289" r:id="rId12"/>
    <p:sldId id="1315" r:id="rId13"/>
    <p:sldId id="1292" r:id="rId14"/>
    <p:sldId id="1293" r:id="rId15"/>
    <p:sldId id="294" r:id="rId16"/>
    <p:sldId id="290" r:id="rId17"/>
    <p:sldId id="291" r:id="rId18"/>
  </p:sldIdLst>
  <p:sldSz cx="12192000" cy="6858000"/>
  <p:notesSz cx="7010400" cy="92233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76250" indent="1588" algn="l" rtl="0" eaLnBrk="0" fontAlgn="base" hangingPunct="0">
      <a:spcBef>
        <a:spcPct val="0"/>
      </a:spcBef>
      <a:spcAft>
        <a:spcPct val="0"/>
      </a:spcAft>
      <a:defRPr kern="1200">
        <a:solidFill>
          <a:schemeClr val="tx1"/>
        </a:solidFill>
        <a:latin typeface="Arial" charset="0"/>
        <a:ea typeface="+mn-ea"/>
        <a:cs typeface="+mn-cs"/>
      </a:defRPr>
    </a:lvl2pPr>
    <a:lvl3pPr marL="955675" indent="1588" algn="l" rtl="0" eaLnBrk="0" fontAlgn="base" hangingPunct="0">
      <a:spcBef>
        <a:spcPct val="0"/>
      </a:spcBef>
      <a:spcAft>
        <a:spcPct val="0"/>
      </a:spcAft>
      <a:defRPr kern="1200">
        <a:solidFill>
          <a:schemeClr val="tx1"/>
        </a:solidFill>
        <a:latin typeface="Arial" charset="0"/>
        <a:ea typeface="+mn-ea"/>
        <a:cs typeface="+mn-cs"/>
      </a:defRPr>
    </a:lvl3pPr>
    <a:lvl4pPr marL="1435100" indent="1588" algn="l" rtl="0" eaLnBrk="0" fontAlgn="base" hangingPunct="0">
      <a:spcBef>
        <a:spcPct val="0"/>
      </a:spcBef>
      <a:spcAft>
        <a:spcPct val="0"/>
      </a:spcAft>
      <a:defRPr kern="1200">
        <a:solidFill>
          <a:schemeClr val="tx1"/>
        </a:solidFill>
        <a:latin typeface="Arial" charset="0"/>
        <a:ea typeface="+mn-ea"/>
        <a:cs typeface="+mn-cs"/>
      </a:defRPr>
    </a:lvl4pPr>
    <a:lvl5pPr marL="1912938" indent="1588"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6">
          <p15:clr>
            <a:srgbClr val="A4A3A4"/>
          </p15:clr>
        </p15:guide>
        <p15:guide id="3" orient="horz" pos="2905">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rwise Inc" initials="SI"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E5FF"/>
    <a:srgbClr val="FFD8BD"/>
    <a:srgbClr val="FA6500"/>
    <a:srgbClr val="000099"/>
    <a:srgbClr val="627A32"/>
    <a:srgbClr val="8A8700"/>
    <a:srgbClr val="E65D00"/>
    <a:srgbClr val="B08200"/>
    <a:srgbClr val="DE5A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8" autoAdjust="0"/>
    <p:restoredTop sz="95033" autoAdjust="0"/>
  </p:normalViewPr>
  <p:slideViewPr>
    <p:cSldViewPr>
      <p:cViewPr varScale="1">
        <p:scale>
          <a:sx n="85" d="100"/>
          <a:sy n="85" d="100"/>
        </p:scale>
        <p:origin x="763" y="24"/>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62" d="100"/>
          <a:sy n="62" d="100"/>
        </p:scale>
        <p:origin x="3197" y="58"/>
      </p:cViewPr>
      <p:guideLst>
        <p:guide orient="horz" pos="3150"/>
        <p:guide pos="2166"/>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prakash Masina" userId="76e87af2-04f3-4d23-8a8e-bd03d1c42efd" providerId="ADAL" clId="{DC3D047B-72A7-4956-8AE9-49B357AB5139}"/>
    <pc:docChg chg="undo redo custSel addSld delSld modSld sldOrd delMainMaster">
      <pc:chgData name="Ramprakash Masina" userId="76e87af2-04f3-4d23-8a8e-bd03d1c42efd" providerId="ADAL" clId="{DC3D047B-72A7-4956-8AE9-49B357AB5139}" dt="2018-08-22T16:31:37.119" v="18538" actId="1076"/>
      <pc:docMkLst>
        <pc:docMk/>
      </pc:docMkLst>
    </pc:docChg>
  </pc:docChgLst>
  <pc:docChgLst>
    <pc:chgData name="Ramprakash Masina" userId="76e87af2-04f3-4d23-8a8e-bd03d1c42efd" providerId="ADAL" clId="{EFAE25A3-7009-4879-90B9-AFA87A158437}"/>
    <pc:docChg chg="undo modSld">
      <pc:chgData name="Ramprakash Masina" userId="76e87af2-04f3-4d23-8a8e-bd03d1c42efd" providerId="ADAL" clId="{EFAE25A3-7009-4879-90B9-AFA87A158437}" dt="2018-09-04T16:37:40.375" v="46" actId="1076"/>
      <pc:docMkLst>
        <pc:docMk/>
      </pc:docMkLst>
      <pc:sldChg chg="addSp modSp">
        <pc:chgData name="Ramprakash Masina" userId="76e87af2-04f3-4d23-8a8e-bd03d1c42efd" providerId="ADAL" clId="{EFAE25A3-7009-4879-90B9-AFA87A158437}" dt="2018-09-04T16:37:40.375" v="46" actId="1076"/>
        <pc:sldMkLst>
          <pc:docMk/>
          <pc:sldMk cId="4265844040" sldId="1131"/>
        </pc:sldMkLst>
        <pc:spChg chg="mod">
          <ac:chgData name="Ramprakash Masina" userId="76e87af2-04f3-4d23-8a8e-bd03d1c42efd" providerId="ADAL" clId="{EFAE25A3-7009-4879-90B9-AFA87A158437}" dt="2018-09-04T16:36:53.995" v="42" actId="1076"/>
          <ac:spMkLst>
            <pc:docMk/>
            <pc:sldMk cId="4265844040" sldId="1131"/>
            <ac:spMk id="110" creationId="{5CF6BB1B-877C-4268-B945-3F19A1036781}"/>
          </ac:spMkLst>
        </pc:spChg>
        <pc:spChg chg="mod">
          <ac:chgData name="Ramprakash Masina" userId="76e87af2-04f3-4d23-8a8e-bd03d1c42efd" providerId="ADAL" clId="{EFAE25A3-7009-4879-90B9-AFA87A158437}" dt="2018-09-04T16:37:20.861" v="45" actId="1076"/>
          <ac:spMkLst>
            <pc:docMk/>
            <pc:sldMk cId="4265844040" sldId="1131"/>
            <ac:spMk id="112" creationId="{20532F5D-D9E8-40B5-86D3-64746CF86AB9}"/>
          </ac:spMkLst>
        </pc:spChg>
        <pc:spChg chg="add mod">
          <ac:chgData name="Ramprakash Masina" userId="76e87af2-04f3-4d23-8a8e-bd03d1c42efd" providerId="ADAL" clId="{EFAE25A3-7009-4879-90B9-AFA87A158437}" dt="2018-09-04T16:37:40.375" v="46" actId="1076"/>
          <ac:spMkLst>
            <pc:docMk/>
            <pc:sldMk cId="4265844040" sldId="1131"/>
            <ac:spMk id="140" creationId="{F72BE1C7-83DC-43A7-B36B-191F835FEB2F}"/>
          </ac:spMkLst>
        </pc:spChg>
        <pc:spChg chg="add mod">
          <ac:chgData name="Ramprakash Masina" userId="76e87af2-04f3-4d23-8a8e-bd03d1c42efd" providerId="ADAL" clId="{EFAE25A3-7009-4879-90B9-AFA87A158437}" dt="2018-09-04T16:37:13.261" v="43" actId="1076"/>
          <ac:spMkLst>
            <pc:docMk/>
            <pc:sldMk cId="4265844040" sldId="1131"/>
            <ac:spMk id="143" creationId="{67878483-F881-4F09-B2A5-4E6E63917290}"/>
          </ac:spMkLst>
        </pc:spChg>
        <pc:cxnChg chg="mod">
          <ac:chgData name="Ramprakash Masina" userId="76e87af2-04f3-4d23-8a8e-bd03d1c42efd" providerId="ADAL" clId="{EFAE25A3-7009-4879-90B9-AFA87A158437}" dt="2018-09-04T16:37:20.861" v="45" actId="1076"/>
          <ac:cxnSpMkLst>
            <pc:docMk/>
            <pc:sldMk cId="4265844040" sldId="1131"/>
            <ac:cxnSpMk id="33" creationId="{8EFAB59D-56FD-4B04-98B3-1B9E0A6CEB25}"/>
          </ac:cxnSpMkLst>
        </pc:cxnChg>
      </pc:sldChg>
    </pc:docChg>
  </pc:docChgLst>
  <pc:docChgLst>
    <pc:chgData name="Siva Arumugam" userId="0e296c77-7b63-4ef3-b49a-a49ee0493289" providerId="ADAL" clId="{0FD494FF-6628-4F66-94FA-ACD9B9407925}"/>
    <pc:docChg chg="modSld">
      <pc:chgData name="Siva Arumugam" userId="0e296c77-7b63-4ef3-b49a-a49ee0493289" providerId="ADAL" clId="{0FD494FF-6628-4F66-94FA-ACD9B9407925}" dt="2018-11-09T14:34:43.438" v="41" actId="208"/>
      <pc:docMkLst>
        <pc:docMk/>
      </pc:docMkLst>
      <pc:sldChg chg="modSp">
        <pc:chgData name="Siva Arumugam" userId="0e296c77-7b63-4ef3-b49a-a49ee0493289" providerId="ADAL" clId="{0FD494FF-6628-4F66-94FA-ACD9B9407925}" dt="2018-11-09T14:34:43.438" v="41" actId="208"/>
        <pc:sldMkLst>
          <pc:docMk/>
          <pc:sldMk cId="3038060657" sldId="1326"/>
        </pc:sldMkLst>
        <pc:spChg chg="mod">
          <ac:chgData name="Siva Arumugam" userId="0e296c77-7b63-4ef3-b49a-a49ee0493289" providerId="ADAL" clId="{0FD494FF-6628-4F66-94FA-ACD9B9407925}" dt="2018-11-09T14:31:22.610" v="5" actId="692"/>
          <ac:spMkLst>
            <pc:docMk/>
            <pc:sldMk cId="3038060657" sldId="1326"/>
            <ac:spMk id="6" creationId="{53D79C68-1C75-439F-B253-B88A0C371F8D}"/>
          </ac:spMkLst>
        </pc:spChg>
        <pc:spChg chg="mod">
          <ac:chgData name="Siva Arumugam" userId="0e296c77-7b63-4ef3-b49a-a49ee0493289" providerId="ADAL" clId="{0FD494FF-6628-4F66-94FA-ACD9B9407925}" dt="2018-11-09T14:31:00.454" v="2" actId="208"/>
          <ac:spMkLst>
            <pc:docMk/>
            <pc:sldMk cId="3038060657" sldId="1326"/>
            <ac:spMk id="7" creationId="{DB38CB20-FB5D-49BB-AACC-61FF6874DEA0}"/>
          </ac:spMkLst>
        </pc:spChg>
        <pc:spChg chg="mod">
          <ac:chgData name="Siva Arumugam" userId="0e296c77-7b63-4ef3-b49a-a49ee0493289" providerId="ADAL" clId="{0FD494FF-6628-4F66-94FA-ACD9B9407925}" dt="2018-11-09T14:30:48.656" v="0" actId="208"/>
          <ac:spMkLst>
            <pc:docMk/>
            <pc:sldMk cId="3038060657" sldId="1326"/>
            <ac:spMk id="9" creationId="{32F0F964-D26E-4960-8EF0-1EB362D093F6}"/>
          </ac:spMkLst>
        </pc:spChg>
        <pc:spChg chg="mod">
          <ac:chgData name="Siva Arumugam" userId="0e296c77-7b63-4ef3-b49a-a49ee0493289" providerId="ADAL" clId="{0FD494FF-6628-4F66-94FA-ACD9B9407925}" dt="2018-11-09T14:31:38.363" v="8" actId="208"/>
          <ac:spMkLst>
            <pc:docMk/>
            <pc:sldMk cId="3038060657" sldId="1326"/>
            <ac:spMk id="10" creationId="{41BF5EB0-7851-4856-8D45-4DF054E14F99}"/>
          </ac:spMkLst>
        </pc:spChg>
        <pc:spChg chg="mod">
          <ac:chgData name="Siva Arumugam" userId="0e296c77-7b63-4ef3-b49a-a49ee0493289" providerId="ADAL" clId="{0FD494FF-6628-4F66-94FA-ACD9B9407925}" dt="2018-11-09T14:31:42.050" v="9" actId="208"/>
          <ac:spMkLst>
            <pc:docMk/>
            <pc:sldMk cId="3038060657" sldId="1326"/>
            <ac:spMk id="11" creationId="{BB0C9DF3-4909-48E6-A529-E47DE67D1D45}"/>
          </ac:spMkLst>
        </pc:spChg>
        <pc:spChg chg="mod">
          <ac:chgData name="Siva Arumugam" userId="0e296c77-7b63-4ef3-b49a-a49ee0493289" providerId="ADAL" clId="{0FD494FF-6628-4F66-94FA-ACD9B9407925}" dt="2018-11-09T14:31:30.989" v="6" actId="208"/>
          <ac:spMkLst>
            <pc:docMk/>
            <pc:sldMk cId="3038060657" sldId="1326"/>
            <ac:spMk id="18" creationId="{6C864EA8-854A-47A9-9379-8C5D47099212}"/>
          </ac:spMkLst>
        </pc:spChg>
        <pc:spChg chg="mod">
          <ac:chgData name="Siva Arumugam" userId="0e296c77-7b63-4ef3-b49a-a49ee0493289" providerId="ADAL" clId="{0FD494FF-6628-4F66-94FA-ACD9B9407925}" dt="2018-11-09T14:31:34.527" v="7" actId="208"/>
          <ac:spMkLst>
            <pc:docMk/>
            <pc:sldMk cId="3038060657" sldId="1326"/>
            <ac:spMk id="19" creationId="{81E2322F-0E37-4CE5-B860-4303B898CFDB}"/>
          </ac:spMkLst>
        </pc:spChg>
        <pc:spChg chg="mod">
          <ac:chgData name="Siva Arumugam" userId="0e296c77-7b63-4ef3-b49a-a49ee0493289" providerId="ADAL" clId="{0FD494FF-6628-4F66-94FA-ACD9B9407925}" dt="2018-11-09T14:32:44.828" v="20" actId="208"/>
          <ac:spMkLst>
            <pc:docMk/>
            <pc:sldMk cId="3038060657" sldId="1326"/>
            <ac:spMk id="35" creationId="{108E2067-7D7F-4D4A-AB1E-6250C0183653}"/>
          </ac:spMkLst>
        </pc:spChg>
        <pc:spChg chg="mod">
          <ac:chgData name="Siva Arumugam" userId="0e296c77-7b63-4ef3-b49a-a49ee0493289" providerId="ADAL" clId="{0FD494FF-6628-4F66-94FA-ACD9B9407925}" dt="2018-11-09T14:32:54.989" v="21" actId="208"/>
          <ac:spMkLst>
            <pc:docMk/>
            <pc:sldMk cId="3038060657" sldId="1326"/>
            <ac:spMk id="36" creationId="{058640FA-9458-4DF2-AA24-FD1C5B75BE09}"/>
          </ac:spMkLst>
        </pc:spChg>
        <pc:spChg chg="mod">
          <ac:chgData name="Siva Arumugam" userId="0e296c77-7b63-4ef3-b49a-a49ee0493289" providerId="ADAL" clId="{0FD494FF-6628-4F66-94FA-ACD9B9407925}" dt="2018-11-09T14:33:04" v="23" actId="208"/>
          <ac:spMkLst>
            <pc:docMk/>
            <pc:sldMk cId="3038060657" sldId="1326"/>
            <ac:spMk id="38" creationId="{C900E68F-C1AA-4F21-BA45-C1316B5F96FD}"/>
          </ac:spMkLst>
        </pc:spChg>
        <pc:spChg chg="mod">
          <ac:chgData name="Siva Arumugam" userId="0e296c77-7b63-4ef3-b49a-a49ee0493289" providerId="ADAL" clId="{0FD494FF-6628-4F66-94FA-ACD9B9407925}" dt="2018-11-09T14:33:00.578" v="22" actId="208"/>
          <ac:spMkLst>
            <pc:docMk/>
            <pc:sldMk cId="3038060657" sldId="1326"/>
            <ac:spMk id="39" creationId="{6D6A9C3F-BBF5-4DBC-B143-649628E24941}"/>
          </ac:spMkLst>
        </pc:spChg>
        <pc:spChg chg="mod">
          <ac:chgData name="Siva Arumugam" userId="0e296c77-7b63-4ef3-b49a-a49ee0493289" providerId="ADAL" clId="{0FD494FF-6628-4F66-94FA-ACD9B9407925}" dt="2018-11-09T14:32:14.592" v="16" actId="208"/>
          <ac:spMkLst>
            <pc:docMk/>
            <pc:sldMk cId="3038060657" sldId="1326"/>
            <ac:spMk id="40" creationId="{7EBC52E4-0639-4A59-865A-C4F2A12304DD}"/>
          </ac:spMkLst>
        </pc:spChg>
        <pc:spChg chg="mod">
          <ac:chgData name="Siva Arumugam" userId="0e296c77-7b63-4ef3-b49a-a49ee0493289" providerId="ADAL" clId="{0FD494FF-6628-4F66-94FA-ACD9B9407925}" dt="2018-11-09T14:32:19.719" v="17" actId="208"/>
          <ac:spMkLst>
            <pc:docMk/>
            <pc:sldMk cId="3038060657" sldId="1326"/>
            <ac:spMk id="41" creationId="{80BB4298-5B37-47AE-A7B4-865A64DBC8C3}"/>
          </ac:spMkLst>
        </pc:spChg>
        <pc:spChg chg="mod">
          <ac:chgData name="Siva Arumugam" userId="0e296c77-7b63-4ef3-b49a-a49ee0493289" providerId="ADAL" clId="{0FD494FF-6628-4F66-94FA-ACD9B9407925}" dt="2018-11-09T14:33:08.991" v="24" actId="208"/>
          <ac:spMkLst>
            <pc:docMk/>
            <pc:sldMk cId="3038060657" sldId="1326"/>
            <ac:spMk id="43" creationId="{BA6E932C-3BFE-4ACE-8478-63FDE0745B74}"/>
          </ac:spMkLst>
        </pc:spChg>
        <pc:spChg chg="mod">
          <ac:chgData name="Siva Arumugam" userId="0e296c77-7b63-4ef3-b49a-a49ee0493289" providerId="ADAL" clId="{0FD494FF-6628-4F66-94FA-ACD9B9407925}" dt="2018-11-09T14:33:12.096" v="25" actId="208"/>
          <ac:spMkLst>
            <pc:docMk/>
            <pc:sldMk cId="3038060657" sldId="1326"/>
            <ac:spMk id="44" creationId="{EF226B1B-C44B-4DC9-854C-7302F68C9D93}"/>
          </ac:spMkLst>
        </pc:spChg>
        <pc:spChg chg="mod">
          <ac:chgData name="Siva Arumugam" userId="0e296c77-7b63-4ef3-b49a-a49ee0493289" providerId="ADAL" clId="{0FD494FF-6628-4F66-94FA-ACD9B9407925}" dt="2018-11-09T14:31:46.147" v="10" actId="208"/>
          <ac:spMkLst>
            <pc:docMk/>
            <pc:sldMk cId="3038060657" sldId="1326"/>
            <ac:spMk id="50" creationId="{BADD5634-1BAE-43A2-85C6-33B9BFE43D22}"/>
          </ac:spMkLst>
        </pc:spChg>
        <pc:spChg chg="mod">
          <ac:chgData name="Siva Arumugam" userId="0e296c77-7b63-4ef3-b49a-a49ee0493289" providerId="ADAL" clId="{0FD494FF-6628-4F66-94FA-ACD9B9407925}" dt="2018-11-09T14:31:54.540" v="11" actId="208"/>
          <ac:spMkLst>
            <pc:docMk/>
            <pc:sldMk cId="3038060657" sldId="1326"/>
            <ac:spMk id="51" creationId="{8975F522-C0A8-41ED-9644-A108696E20F6}"/>
          </ac:spMkLst>
        </pc:spChg>
        <pc:spChg chg="mod">
          <ac:chgData name="Siva Arumugam" userId="0e296c77-7b63-4ef3-b49a-a49ee0493289" providerId="ADAL" clId="{0FD494FF-6628-4F66-94FA-ACD9B9407925}" dt="2018-11-09T14:31:59.209" v="12" actId="208"/>
          <ac:spMkLst>
            <pc:docMk/>
            <pc:sldMk cId="3038060657" sldId="1326"/>
            <ac:spMk id="52" creationId="{30B1CEB3-8BA1-4AAB-8AF0-3603402B9F34}"/>
          </ac:spMkLst>
        </pc:spChg>
        <pc:spChg chg="mod">
          <ac:chgData name="Siva Arumugam" userId="0e296c77-7b63-4ef3-b49a-a49ee0493289" providerId="ADAL" clId="{0FD494FF-6628-4F66-94FA-ACD9B9407925}" dt="2018-11-09T14:32:07.713" v="14" actId="208"/>
          <ac:spMkLst>
            <pc:docMk/>
            <pc:sldMk cId="3038060657" sldId="1326"/>
            <ac:spMk id="53" creationId="{7850DD61-056E-4000-9539-3B0F339A765B}"/>
          </ac:spMkLst>
        </pc:spChg>
        <pc:spChg chg="mod">
          <ac:chgData name="Siva Arumugam" userId="0e296c77-7b63-4ef3-b49a-a49ee0493289" providerId="ADAL" clId="{0FD494FF-6628-4F66-94FA-ACD9B9407925}" dt="2018-11-09T14:32:03.490" v="13" actId="208"/>
          <ac:spMkLst>
            <pc:docMk/>
            <pc:sldMk cId="3038060657" sldId="1326"/>
            <ac:spMk id="54" creationId="{EF2C3A82-16F1-49C5-B566-CD3B7E875515}"/>
          </ac:spMkLst>
        </pc:spChg>
        <pc:spChg chg="mod">
          <ac:chgData name="Siva Arumugam" userId="0e296c77-7b63-4ef3-b49a-a49ee0493289" providerId="ADAL" clId="{0FD494FF-6628-4F66-94FA-ACD9B9407925}" dt="2018-11-09T14:32:32.626" v="18" actId="208"/>
          <ac:spMkLst>
            <pc:docMk/>
            <pc:sldMk cId="3038060657" sldId="1326"/>
            <ac:spMk id="81" creationId="{2E853A5E-1334-47DE-8590-C441F550E8B7}"/>
          </ac:spMkLst>
        </pc:spChg>
        <pc:spChg chg="mod">
          <ac:chgData name="Siva Arumugam" userId="0e296c77-7b63-4ef3-b49a-a49ee0493289" providerId="ADAL" clId="{0FD494FF-6628-4F66-94FA-ACD9B9407925}" dt="2018-11-09T14:32:36.555" v="19" actId="208"/>
          <ac:spMkLst>
            <pc:docMk/>
            <pc:sldMk cId="3038060657" sldId="1326"/>
            <ac:spMk id="82" creationId="{1C4C1CEF-316F-4BD7-AF16-9C16CBCD7057}"/>
          </ac:spMkLst>
        </pc:spChg>
        <pc:spChg chg="mod">
          <ac:chgData name="Siva Arumugam" userId="0e296c77-7b63-4ef3-b49a-a49ee0493289" providerId="ADAL" clId="{0FD494FF-6628-4F66-94FA-ACD9B9407925}" dt="2018-11-09T14:33:15.375" v="26" actId="208"/>
          <ac:spMkLst>
            <pc:docMk/>
            <pc:sldMk cId="3038060657" sldId="1326"/>
            <ac:spMk id="83" creationId="{2FD1E364-9396-48D0-B668-E9808EBECC54}"/>
          </ac:spMkLst>
        </pc:spChg>
        <pc:spChg chg="mod">
          <ac:chgData name="Siva Arumugam" userId="0e296c77-7b63-4ef3-b49a-a49ee0493289" providerId="ADAL" clId="{0FD494FF-6628-4F66-94FA-ACD9B9407925}" dt="2018-11-09T14:33:21.796" v="27" actId="208"/>
          <ac:spMkLst>
            <pc:docMk/>
            <pc:sldMk cId="3038060657" sldId="1326"/>
            <ac:spMk id="84" creationId="{422E9292-36CE-4685-BB46-B6A4E0F84A13}"/>
          </ac:spMkLst>
        </pc:spChg>
        <pc:cxnChg chg="mod">
          <ac:chgData name="Siva Arumugam" userId="0e296c77-7b63-4ef3-b49a-a49ee0493289" providerId="ADAL" clId="{0FD494FF-6628-4F66-94FA-ACD9B9407925}" dt="2018-11-09T14:34:00.989" v="36" actId="208"/>
          <ac:cxnSpMkLst>
            <pc:docMk/>
            <pc:sldMk cId="3038060657" sldId="1326"/>
            <ac:cxnSpMk id="5" creationId="{1F449E2A-1B4D-4D03-B7A3-6E259E3E06E1}"/>
          </ac:cxnSpMkLst>
        </pc:cxnChg>
        <pc:cxnChg chg="mod">
          <ac:chgData name="Siva Arumugam" userId="0e296c77-7b63-4ef3-b49a-a49ee0493289" providerId="ADAL" clId="{0FD494FF-6628-4F66-94FA-ACD9B9407925}" dt="2018-11-09T14:34:04.173" v="37" actId="208"/>
          <ac:cxnSpMkLst>
            <pc:docMk/>
            <pc:sldMk cId="3038060657" sldId="1326"/>
            <ac:cxnSpMk id="12" creationId="{B3C67481-A4B5-4DD8-8C3E-F4C288C7F3B0}"/>
          </ac:cxnSpMkLst>
        </pc:cxnChg>
        <pc:cxnChg chg="mod">
          <ac:chgData name="Siva Arumugam" userId="0e296c77-7b63-4ef3-b49a-a49ee0493289" providerId="ADAL" clId="{0FD494FF-6628-4F66-94FA-ACD9B9407925}" dt="2018-11-09T14:33:54.661" v="34" actId="208"/>
          <ac:cxnSpMkLst>
            <pc:docMk/>
            <pc:sldMk cId="3038060657" sldId="1326"/>
            <ac:cxnSpMk id="55" creationId="{273B8A54-956C-46B4-BB9B-C7B2AAFF4214}"/>
          </ac:cxnSpMkLst>
        </pc:cxnChg>
        <pc:cxnChg chg="mod">
          <ac:chgData name="Siva Arumugam" userId="0e296c77-7b63-4ef3-b49a-a49ee0493289" providerId="ADAL" clId="{0FD494FF-6628-4F66-94FA-ACD9B9407925}" dt="2018-11-09T14:33:57.563" v="35" actId="208"/>
          <ac:cxnSpMkLst>
            <pc:docMk/>
            <pc:sldMk cId="3038060657" sldId="1326"/>
            <ac:cxnSpMk id="56" creationId="{B87E4965-9929-48E1-903A-87DD68BBEC6B}"/>
          </ac:cxnSpMkLst>
        </pc:cxnChg>
        <pc:cxnChg chg="mod">
          <ac:chgData name="Siva Arumugam" userId="0e296c77-7b63-4ef3-b49a-a49ee0493289" providerId="ADAL" clId="{0FD494FF-6628-4F66-94FA-ACD9B9407925}" dt="2018-11-09T14:34:28.908" v="38" actId="208"/>
          <ac:cxnSpMkLst>
            <pc:docMk/>
            <pc:sldMk cId="3038060657" sldId="1326"/>
            <ac:cxnSpMk id="57" creationId="{D146959D-F841-46B3-92B4-BABDB0E6AC09}"/>
          </ac:cxnSpMkLst>
        </pc:cxnChg>
        <pc:cxnChg chg="mod">
          <ac:chgData name="Siva Arumugam" userId="0e296c77-7b63-4ef3-b49a-a49ee0493289" providerId="ADAL" clId="{0FD494FF-6628-4F66-94FA-ACD9B9407925}" dt="2018-11-09T14:33:31.050" v="28" actId="208"/>
          <ac:cxnSpMkLst>
            <pc:docMk/>
            <pc:sldMk cId="3038060657" sldId="1326"/>
            <ac:cxnSpMk id="58" creationId="{4983D9CD-7B14-49F2-B423-07B5A6DB60BF}"/>
          </ac:cxnSpMkLst>
        </pc:cxnChg>
        <pc:cxnChg chg="mod">
          <ac:chgData name="Siva Arumugam" userId="0e296c77-7b63-4ef3-b49a-a49ee0493289" providerId="ADAL" clId="{0FD494FF-6628-4F66-94FA-ACD9B9407925}" dt="2018-11-09T14:33:34.859" v="29" actId="208"/>
          <ac:cxnSpMkLst>
            <pc:docMk/>
            <pc:sldMk cId="3038060657" sldId="1326"/>
            <ac:cxnSpMk id="61" creationId="{09EF8FAB-E612-4E46-A171-C02D61B65844}"/>
          </ac:cxnSpMkLst>
        </pc:cxnChg>
        <pc:cxnChg chg="mod">
          <ac:chgData name="Siva Arumugam" userId="0e296c77-7b63-4ef3-b49a-a49ee0493289" providerId="ADAL" clId="{0FD494FF-6628-4F66-94FA-ACD9B9407925}" dt="2018-11-09T14:34:36.378" v="39" actId="208"/>
          <ac:cxnSpMkLst>
            <pc:docMk/>
            <pc:sldMk cId="3038060657" sldId="1326"/>
            <ac:cxnSpMk id="87" creationId="{F4DCDE16-75B3-4168-A2CA-B0D6255B8071}"/>
          </ac:cxnSpMkLst>
        </pc:cxnChg>
        <pc:cxnChg chg="mod">
          <ac:chgData name="Siva Arumugam" userId="0e296c77-7b63-4ef3-b49a-a49ee0493289" providerId="ADAL" clId="{0FD494FF-6628-4F66-94FA-ACD9B9407925}" dt="2018-11-09T14:34:40.501" v="40" actId="208"/>
          <ac:cxnSpMkLst>
            <pc:docMk/>
            <pc:sldMk cId="3038060657" sldId="1326"/>
            <ac:cxnSpMk id="88" creationId="{1D510B96-0209-4A41-BD32-2CD113F73F68}"/>
          </ac:cxnSpMkLst>
        </pc:cxnChg>
        <pc:cxnChg chg="mod">
          <ac:chgData name="Siva Arumugam" userId="0e296c77-7b63-4ef3-b49a-a49ee0493289" providerId="ADAL" clId="{0FD494FF-6628-4F66-94FA-ACD9B9407925}" dt="2018-11-09T14:34:43.438" v="41" actId="208"/>
          <ac:cxnSpMkLst>
            <pc:docMk/>
            <pc:sldMk cId="3038060657" sldId="1326"/>
            <ac:cxnSpMk id="89" creationId="{DF107CC4-8CB2-42ED-B741-E20F3458D00E}"/>
          </ac:cxnSpMkLst>
        </pc:cxnChg>
      </pc:sldChg>
    </pc:docChg>
  </pc:docChgLst>
  <pc:docChgLst>
    <pc:chgData name="Ramprakash Masina" userId="76e87af2-04f3-4d23-8a8e-bd03d1c42efd" providerId="ADAL" clId="{0BB7EE31-1DF3-49C7-A6BF-F03741FFAE2B}"/>
    <pc:docChg chg="undo redo custSel addSld delSld modSld">
      <pc:chgData name="Ramprakash Masina" userId="76e87af2-04f3-4d23-8a8e-bd03d1c42efd" providerId="ADAL" clId="{0BB7EE31-1DF3-49C7-A6BF-F03741FFAE2B}" dt="2018-08-25T04:44:02.901" v="3406" actId="478"/>
      <pc:docMkLst>
        <pc:docMk/>
      </pc:docMkLst>
      <pc:sldChg chg="modSp">
        <pc:chgData name="Ramprakash Masina" userId="76e87af2-04f3-4d23-8a8e-bd03d1c42efd" providerId="ADAL" clId="{0BB7EE31-1DF3-49C7-A6BF-F03741FFAE2B}" dt="2018-08-24T16:37:46.952" v="780" actId="108"/>
        <pc:sldMkLst>
          <pc:docMk/>
          <pc:sldMk cId="2555292365" sldId="1288"/>
        </pc:sldMkLst>
        <pc:spChg chg="mod">
          <ac:chgData name="Ramprakash Masina" userId="76e87af2-04f3-4d23-8a8e-bd03d1c42efd" providerId="ADAL" clId="{0BB7EE31-1DF3-49C7-A6BF-F03741FFAE2B}" dt="2018-08-24T16:36:16.440" v="773" actId="108"/>
          <ac:spMkLst>
            <pc:docMk/>
            <pc:sldMk cId="2555292365" sldId="1288"/>
            <ac:spMk id="17" creationId="{4ACC7573-0308-4513-B5B5-5B2AC63B144D}"/>
          </ac:spMkLst>
        </pc:spChg>
        <pc:spChg chg="mod">
          <ac:chgData name="Ramprakash Masina" userId="76e87af2-04f3-4d23-8a8e-bd03d1c42efd" providerId="ADAL" clId="{0BB7EE31-1DF3-49C7-A6BF-F03741FFAE2B}" dt="2018-08-24T16:35:11.539" v="767" actId="108"/>
          <ac:spMkLst>
            <pc:docMk/>
            <pc:sldMk cId="2555292365" sldId="1288"/>
            <ac:spMk id="19" creationId="{2369A49B-EEE0-4A0A-86C8-75230C55D5B5}"/>
          </ac:spMkLst>
        </pc:spChg>
        <pc:spChg chg="mod">
          <ac:chgData name="Ramprakash Masina" userId="76e87af2-04f3-4d23-8a8e-bd03d1c42efd" providerId="ADAL" clId="{0BB7EE31-1DF3-49C7-A6BF-F03741FFAE2B}" dt="2018-08-24T16:36:47.611" v="775" actId="108"/>
          <ac:spMkLst>
            <pc:docMk/>
            <pc:sldMk cId="2555292365" sldId="1288"/>
            <ac:spMk id="21" creationId="{DDF8E526-C7E4-494E-B752-5CCE6CA72927}"/>
          </ac:spMkLst>
        </pc:spChg>
        <pc:spChg chg="mod">
          <ac:chgData name="Ramprakash Masina" userId="76e87af2-04f3-4d23-8a8e-bd03d1c42efd" providerId="ADAL" clId="{0BB7EE31-1DF3-49C7-A6BF-F03741FFAE2B}" dt="2018-08-24T16:34:39.169" v="766" actId="2711"/>
          <ac:spMkLst>
            <pc:docMk/>
            <pc:sldMk cId="2555292365" sldId="1288"/>
            <ac:spMk id="22" creationId="{7DCB9434-A2AD-4408-8C8D-0A271592F4C7}"/>
          </ac:spMkLst>
        </pc:spChg>
        <pc:spChg chg="mod">
          <ac:chgData name="Ramprakash Masina" userId="76e87af2-04f3-4d23-8a8e-bd03d1c42efd" providerId="ADAL" clId="{0BB7EE31-1DF3-49C7-A6BF-F03741FFAE2B}" dt="2018-08-24T16:36:59.983" v="776" actId="108"/>
          <ac:spMkLst>
            <pc:docMk/>
            <pc:sldMk cId="2555292365" sldId="1288"/>
            <ac:spMk id="23" creationId="{C1023FB2-9570-475F-A49D-3B586F2116C3}"/>
          </ac:spMkLst>
        </pc:spChg>
        <pc:spChg chg="mod">
          <ac:chgData name="Ramprakash Masina" userId="76e87af2-04f3-4d23-8a8e-bd03d1c42efd" providerId="ADAL" clId="{0BB7EE31-1DF3-49C7-A6BF-F03741FFAE2B}" dt="2018-08-24T16:35:24.350" v="768" actId="108"/>
          <ac:spMkLst>
            <pc:docMk/>
            <pc:sldMk cId="2555292365" sldId="1288"/>
            <ac:spMk id="25" creationId="{B8751A10-D486-4467-B7AE-AA6A62214F0D}"/>
          </ac:spMkLst>
        </pc:spChg>
        <pc:spChg chg="mod">
          <ac:chgData name="Ramprakash Masina" userId="76e87af2-04f3-4d23-8a8e-bd03d1c42efd" providerId="ADAL" clId="{0BB7EE31-1DF3-49C7-A6BF-F03741FFAE2B}" dt="2018-08-24T16:35:42.784" v="770" actId="108"/>
          <ac:spMkLst>
            <pc:docMk/>
            <pc:sldMk cId="2555292365" sldId="1288"/>
            <ac:spMk id="27" creationId="{1D2F458E-1253-46EE-B9A9-93E0FE5D4D10}"/>
          </ac:spMkLst>
        </pc:spChg>
        <pc:spChg chg="mod">
          <ac:chgData name="Ramprakash Masina" userId="76e87af2-04f3-4d23-8a8e-bd03d1c42efd" providerId="ADAL" clId="{0BB7EE31-1DF3-49C7-A6BF-F03741FFAE2B}" dt="2018-08-24T16:37:46.952" v="780" actId="108"/>
          <ac:spMkLst>
            <pc:docMk/>
            <pc:sldMk cId="2555292365" sldId="1288"/>
            <ac:spMk id="29" creationId="{37C25BF7-DA47-4006-B36C-7868EEEB5C4C}"/>
          </ac:spMkLst>
        </pc:spChg>
      </pc:sldChg>
    </pc:docChg>
  </pc:docChgLst>
  <pc:docChgLst>
    <pc:chgData name="Ramprakash Masina" userId="76e87af2-04f3-4d23-8a8e-bd03d1c42efd" providerId="ADAL" clId="{1B918A1D-A271-4053-951E-A852E1F57F04}"/>
    <pc:docChg chg="undo custSel addSld delSld modSld sldOrd">
      <pc:chgData name="Ramprakash Masina" userId="76e87af2-04f3-4d23-8a8e-bd03d1c42efd" providerId="ADAL" clId="{1B918A1D-A271-4053-951E-A852E1F57F04}" dt="2018-08-20T15:59:21.258" v="29078" actId="20577"/>
      <pc:docMkLst>
        <pc:docMk/>
      </pc:docMkLst>
      <pc:sldChg chg="modSp">
        <pc:chgData name="Ramprakash Masina" userId="76e87af2-04f3-4d23-8a8e-bd03d1c42efd" providerId="ADAL" clId="{1B918A1D-A271-4053-951E-A852E1F57F04}" dt="2018-08-16T03:33:02.158" v="25436" actId="20577"/>
        <pc:sldMkLst>
          <pc:docMk/>
          <pc:sldMk cId="2969512112" sldId="823"/>
        </pc:sldMkLst>
        <pc:spChg chg="mod">
          <ac:chgData name="Ramprakash Masina" userId="76e87af2-04f3-4d23-8a8e-bd03d1c42efd" providerId="ADAL" clId="{1B918A1D-A271-4053-951E-A852E1F57F04}" dt="2018-08-16T03:33:02.158" v="25436" actId="20577"/>
          <ac:spMkLst>
            <pc:docMk/>
            <pc:sldMk cId="2969512112" sldId="823"/>
            <ac:spMk id="12" creationId="{EF3763D7-E162-4873-A59B-4FC642837CB4}"/>
          </ac:spMkLst>
        </pc:spChg>
      </pc:sldChg>
    </pc:docChg>
  </pc:docChgLst>
  <pc:docChgLst>
    <pc:chgData name="Ramprakash Masina" userId="76e87af2-04f3-4d23-8a8e-bd03d1c42efd" providerId="ADAL" clId="{C09811DB-9050-4D50-B664-9E16FC44AB26}"/>
    <pc:docChg chg="modSld sldOrd">
      <pc:chgData name="Ramprakash Masina" userId="76e87af2-04f3-4d23-8a8e-bd03d1c42efd" providerId="ADAL" clId="{C09811DB-9050-4D50-B664-9E16FC44AB26}" dt="2018-08-15T06:19:54.785" v="1"/>
      <pc:docMkLst>
        <pc:docMk/>
      </pc:docMkLst>
    </pc:docChg>
  </pc:docChgLst>
  <pc:docChgLst>
    <pc:chgData name="Sivakoumar Arumugam" userId="0e296c77-7b63-4ef3-b49a-a49ee0493289" providerId="ADAL" clId="{C95B0F0D-D38B-4349-B77E-0D73E292C8C7}"/>
    <pc:docChg chg="undo custSel delSld modSld">
      <pc:chgData name="Sivakoumar Arumugam" userId="0e296c77-7b63-4ef3-b49a-a49ee0493289" providerId="ADAL" clId="{C95B0F0D-D38B-4349-B77E-0D73E292C8C7}" dt="2018-09-04T22:02:58.725" v="113" actId="207"/>
      <pc:docMkLst>
        <pc:docMk/>
      </pc:docMkLst>
      <pc:sldChg chg="addSp delSp modSp">
        <pc:chgData name="Sivakoumar Arumugam" userId="0e296c77-7b63-4ef3-b49a-a49ee0493289" providerId="ADAL" clId="{C95B0F0D-D38B-4349-B77E-0D73E292C8C7}" dt="2018-09-04T22:02:58.725" v="113" actId="207"/>
        <pc:sldMkLst>
          <pc:docMk/>
          <pc:sldMk cId="3038060657" sldId="1326"/>
        </pc:sldMkLst>
        <pc:spChg chg="mod">
          <ac:chgData name="Sivakoumar Arumugam" userId="0e296c77-7b63-4ef3-b49a-a49ee0493289" providerId="ADAL" clId="{C95B0F0D-D38B-4349-B77E-0D73E292C8C7}" dt="2018-08-31T21:00:23.825" v="2" actId="1035"/>
          <ac:spMkLst>
            <pc:docMk/>
            <pc:sldMk cId="3038060657" sldId="1326"/>
            <ac:spMk id="7" creationId="{DB38CB20-FB5D-49BB-AACC-61FF6874DEA0}"/>
          </ac:spMkLst>
        </pc:spChg>
        <pc:spChg chg="mod">
          <ac:chgData name="Sivakoumar Arumugam" userId="0e296c77-7b63-4ef3-b49a-a49ee0493289" providerId="ADAL" clId="{C95B0F0D-D38B-4349-B77E-0D73E292C8C7}" dt="2018-09-04T21:58:19.320" v="83" actId="207"/>
          <ac:spMkLst>
            <pc:docMk/>
            <pc:sldMk cId="3038060657" sldId="1326"/>
            <ac:spMk id="9" creationId="{32F0F964-D26E-4960-8EF0-1EB362D093F6}"/>
          </ac:spMkLst>
        </pc:spChg>
        <pc:spChg chg="mod">
          <ac:chgData name="Sivakoumar Arumugam" userId="0e296c77-7b63-4ef3-b49a-a49ee0493289" providerId="ADAL" clId="{C95B0F0D-D38B-4349-B77E-0D73E292C8C7}" dt="2018-09-04T22:00:59.092" v="92" actId="207"/>
          <ac:spMkLst>
            <pc:docMk/>
            <pc:sldMk cId="3038060657" sldId="1326"/>
            <ac:spMk id="10" creationId="{41BF5EB0-7851-4856-8D45-4DF054E14F99}"/>
          </ac:spMkLst>
        </pc:spChg>
        <pc:spChg chg="mod">
          <ac:chgData name="Sivakoumar Arumugam" userId="0e296c77-7b63-4ef3-b49a-a49ee0493289" providerId="ADAL" clId="{C95B0F0D-D38B-4349-B77E-0D73E292C8C7}" dt="2018-09-04T22:01:04.030" v="93" actId="207"/>
          <ac:spMkLst>
            <pc:docMk/>
            <pc:sldMk cId="3038060657" sldId="1326"/>
            <ac:spMk id="11" creationId="{BB0C9DF3-4909-48E6-A529-E47DE67D1D45}"/>
          </ac:spMkLst>
        </pc:spChg>
        <pc:spChg chg="mod">
          <ac:chgData name="Sivakoumar Arumugam" userId="0e296c77-7b63-4ef3-b49a-a49ee0493289" providerId="ADAL" clId="{C95B0F0D-D38B-4349-B77E-0D73E292C8C7}" dt="2018-09-04T22:01:18.765" v="97" actId="207"/>
          <ac:spMkLst>
            <pc:docMk/>
            <pc:sldMk cId="3038060657" sldId="1326"/>
            <ac:spMk id="18" creationId="{6C864EA8-854A-47A9-9379-8C5D47099212}"/>
          </ac:spMkLst>
        </pc:spChg>
        <pc:spChg chg="mod">
          <ac:chgData name="Sivakoumar Arumugam" userId="0e296c77-7b63-4ef3-b49a-a49ee0493289" providerId="ADAL" clId="{C95B0F0D-D38B-4349-B77E-0D73E292C8C7}" dt="2018-09-04T22:01:15.613" v="96" actId="207"/>
          <ac:spMkLst>
            <pc:docMk/>
            <pc:sldMk cId="3038060657" sldId="1326"/>
            <ac:spMk id="19" creationId="{81E2322F-0E37-4CE5-B860-4303B898CFDB}"/>
          </ac:spMkLst>
        </pc:spChg>
        <pc:spChg chg="mod">
          <ac:chgData name="Sivakoumar Arumugam" userId="0e296c77-7b63-4ef3-b49a-a49ee0493289" providerId="ADAL" clId="{C95B0F0D-D38B-4349-B77E-0D73E292C8C7}" dt="2018-09-04T21:59:17.456" v="84" actId="207"/>
          <ac:spMkLst>
            <pc:docMk/>
            <pc:sldMk cId="3038060657" sldId="1326"/>
            <ac:spMk id="35" creationId="{108E2067-7D7F-4D4A-AB1E-6250C0183653}"/>
          </ac:spMkLst>
        </pc:spChg>
        <pc:spChg chg="mod">
          <ac:chgData name="Sivakoumar Arumugam" userId="0e296c77-7b63-4ef3-b49a-a49ee0493289" providerId="ADAL" clId="{C95B0F0D-D38B-4349-B77E-0D73E292C8C7}" dt="2018-09-04T22:01:49.276" v="104" actId="207"/>
          <ac:spMkLst>
            <pc:docMk/>
            <pc:sldMk cId="3038060657" sldId="1326"/>
            <ac:spMk id="36" creationId="{058640FA-9458-4DF2-AA24-FD1C5B75BE09}"/>
          </ac:spMkLst>
        </pc:spChg>
        <pc:spChg chg="mod">
          <ac:chgData name="Sivakoumar Arumugam" userId="0e296c77-7b63-4ef3-b49a-a49ee0493289" providerId="ADAL" clId="{C95B0F0D-D38B-4349-B77E-0D73E292C8C7}" dt="2018-09-04T22:01:41.796" v="102" actId="207"/>
          <ac:spMkLst>
            <pc:docMk/>
            <pc:sldMk cId="3038060657" sldId="1326"/>
            <ac:spMk id="38" creationId="{C900E68F-C1AA-4F21-BA45-C1316B5F96FD}"/>
          </ac:spMkLst>
        </pc:spChg>
        <pc:spChg chg="mod">
          <ac:chgData name="Sivakoumar Arumugam" userId="0e296c77-7b63-4ef3-b49a-a49ee0493289" providerId="ADAL" clId="{C95B0F0D-D38B-4349-B77E-0D73E292C8C7}" dt="2018-09-04T22:01:45.328" v="103" actId="207"/>
          <ac:spMkLst>
            <pc:docMk/>
            <pc:sldMk cId="3038060657" sldId="1326"/>
            <ac:spMk id="39" creationId="{6D6A9C3F-BBF5-4DBC-B143-649628E24941}"/>
          </ac:spMkLst>
        </pc:spChg>
        <pc:spChg chg="mod">
          <ac:chgData name="Sivakoumar Arumugam" userId="0e296c77-7b63-4ef3-b49a-a49ee0493289" providerId="ADAL" clId="{C95B0F0D-D38B-4349-B77E-0D73E292C8C7}" dt="2018-09-04T21:59:33.030" v="85" actId="207"/>
          <ac:spMkLst>
            <pc:docMk/>
            <pc:sldMk cId="3038060657" sldId="1326"/>
            <ac:spMk id="40" creationId="{7EBC52E4-0639-4A59-865A-C4F2A12304DD}"/>
          </ac:spMkLst>
        </pc:spChg>
        <pc:spChg chg="mod">
          <ac:chgData name="Sivakoumar Arumugam" userId="0e296c77-7b63-4ef3-b49a-a49ee0493289" providerId="ADAL" clId="{C95B0F0D-D38B-4349-B77E-0D73E292C8C7}" dt="2018-09-04T22:02:08.300" v="108" actId="207"/>
          <ac:spMkLst>
            <pc:docMk/>
            <pc:sldMk cId="3038060657" sldId="1326"/>
            <ac:spMk id="41" creationId="{80BB4298-5B37-47AE-A7B4-865A64DBC8C3}"/>
          </ac:spMkLst>
        </pc:spChg>
        <pc:spChg chg="mod">
          <ac:chgData name="Sivakoumar Arumugam" userId="0e296c77-7b63-4ef3-b49a-a49ee0493289" providerId="ADAL" clId="{C95B0F0D-D38B-4349-B77E-0D73E292C8C7}" dt="2018-09-04T22:02:00.825" v="106" actId="207"/>
          <ac:spMkLst>
            <pc:docMk/>
            <pc:sldMk cId="3038060657" sldId="1326"/>
            <ac:spMk id="43" creationId="{BA6E932C-3BFE-4ACE-8478-63FDE0745B74}"/>
          </ac:spMkLst>
        </pc:spChg>
        <pc:spChg chg="mod">
          <ac:chgData name="Sivakoumar Arumugam" userId="0e296c77-7b63-4ef3-b49a-a49ee0493289" providerId="ADAL" clId="{C95B0F0D-D38B-4349-B77E-0D73E292C8C7}" dt="2018-09-04T22:02:05.290" v="107" actId="207"/>
          <ac:spMkLst>
            <pc:docMk/>
            <pc:sldMk cId="3038060657" sldId="1326"/>
            <ac:spMk id="44" creationId="{EF226B1B-C44B-4DC9-854C-7302F68C9D93}"/>
          </ac:spMkLst>
        </pc:spChg>
        <pc:spChg chg="mod">
          <ac:chgData name="Sivakoumar Arumugam" userId="0e296c77-7b63-4ef3-b49a-a49ee0493289" providerId="ADAL" clId="{C95B0F0D-D38B-4349-B77E-0D73E292C8C7}" dt="2018-09-04T22:00:07.494" v="86" actId="207"/>
          <ac:spMkLst>
            <pc:docMk/>
            <pc:sldMk cId="3038060657" sldId="1326"/>
            <ac:spMk id="45" creationId="{FED82D80-8F8E-4D9E-B0CF-DB7E936444B6}"/>
          </ac:spMkLst>
        </pc:spChg>
        <pc:spChg chg="mod">
          <ac:chgData name="Sivakoumar Arumugam" userId="0e296c77-7b63-4ef3-b49a-a49ee0493289" providerId="ADAL" clId="{C95B0F0D-D38B-4349-B77E-0D73E292C8C7}" dt="2018-09-04T22:02:41.547" v="110" actId="207"/>
          <ac:spMkLst>
            <pc:docMk/>
            <pc:sldMk cId="3038060657" sldId="1326"/>
            <ac:spMk id="46" creationId="{23350900-D299-4A17-A1D0-6BDE98764CFC}"/>
          </ac:spMkLst>
        </pc:spChg>
        <pc:spChg chg="mod">
          <ac:chgData name="Sivakoumar Arumugam" userId="0e296c77-7b63-4ef3-b49a-a49ee0493289" providerId="ADAL" clId="{C95B0F0D-D38B-4349-B77E-0D73E292C8C7}" dt="2018-09-04T22:02:58.725" v="113" actId="207"/>
          <ac:spMkLst>
            <pc:docMk/>
            <pc:sldMk cId="3038060657" sldId="1326"/>
            <ac:spMk id="48" creationId="{6C3B60ED-0F15-4C6D-834E-B61E5DC92872}"/>
          </ac:spMkLst>
        </pc:spChg>
        <pc:spChg chg="mod">
          <ac:chgData name="Sivakoumar Arumugam" userId="0e296c77-7b63-4ef3-b49a-a49ee0493289" providerId="ADAL" clId="{C95B0F0D-D38B-4349-B77E-0D73E292C8C7}" dt="2018-09-04T22:02:54.196" v="112" actId="207"/>
          <ac:spMkLst>
            <pc:docMk/>
            <pc:sldMk cId="3038060657" sldId="1326"/>
            <ac:spMk id="49" creationId="{C6A9B805-6080-41A6-9430-62A8F48440E7}"/>
          </ac:spMkLst>
        </pc:spChg>
        <pc:spChg chg="mod">
          <ac:chgData name="Sivakoumar Arumugam" userId="0e296c77-7b63-4ef3-b49a-a49ee0493289" providerId="ADAL" clId="{C95B0F0D-D38B-4349-B77E-0D73E292C8C7}" dt="2018-09-04T22:00:17.282" v="87" actId="108"/>
          <ac:spMkLst>
            <pc:docMk/>
            <pc:sldMk cId="3038060657" sldId="1326"/>
            <ac:spMk id="50" creationId="{BADD5634-1BAE-43A2-85C6-33B9BFE43D22}"/>
          </ac:spMkLst>
        </pc:spChg>
        <pc:spChg chg="mod">
          <ac:chgData name="Sivakoumar Arumugam" userId="0e296c77-7b63-4ef3-b49a-a49ee0493289" providerId="ADAL" clId="{C95B0F0D-D38B-4349-B77E-0D73E292C8C7}" dt="2018-09-04T22:01:07.264" v="94" actId="207"/>
          <ac:spMkLst>
            <pc:docMk/>
            <pc:sldMk cId="3038060657" sldId="1326"/>
            <ac:spMk id="51" creationId="{8975F522-C0A8-41ED-9644-A108696E20F6}"/>
          </ac:spMkLst>
        </pc:spChg>
        <pc:spChg chg="mod">
          <ac:chgData name="Sivakoumar Arumugam" userId="0e296c77-7b63-4ef3-b49a-a49ee0493289" providerId="ADAL" clId="{C95B0F0D-D38B-4349-B77E-0D73E292C8C7}" dt="2018-09-04T22:01:10.929" v="95" actId="207"/>
          <ac:spMkLst>
            <pc:docMk/>
            <pc:sldMk cId="3038060657" sldId="1326"/>
            <ac:spMk id="52" creationId="{30B1CEB3-8BA1-4AAB-8AF0-3603402B9F34}"/>
          </ac:spMkLst>
        </pc:spChg>
        <pc:spChg chg="mod">
          <ac:chgData name="Sivakoumar Arumugam" userId="0e296c77-7b63-4ef3-b49a-a49ee0493289" providerId="ADAL" clId="{C95B0F0D-D38B-4349-B77E-0D73E292C8C7}" dt="2018-09-04T22:01:26.736" v="99" actId="207"/>
          <ac:spMkLst>
            <pc:docMk/>
            <pc:sldMk cId="3038060657" sldId="1326"/>
            <ac:spMk id="53" creationId="{7850DD61-056E-4000-9539-3B0F339A765B}"/>
          </ac:spMkLst>
        </pc:spChg>
        <pc:spChg chg="mod">
          <ac:chgData name="Sivakoumar Arumugam" userId="0e296c77-7b63-4ef3-b49a-a49ee0493289" providerId="ADAL" clId="{C95B0F0D-D38B-4349-B77E-0D73E292C8C7}" dt="2018-09-04T22:01:22.939" v="98" actId="207"/>
          <ac:spMkLst>
            <pc:docMk/>
            <pc:sldMk cId="3038060657" sldId="1326"/>
            <ac:spMk id="54" creationId="{EF2C3A82-16F1-49C5-B566-CD3B7E875515}"/>
          </ac:spMkLst>
        </pc:spChg>
        <pc:spChg chg="mod">
          <ac:chgData name="Sivakoumar Arumugam" userId="0e296c77-7b63-4ef3-b49a-a49ee0493289" providerId="ADAL" clId="{C95B0F0D-D38B-4349-B77E-0D73E292C8C7}" dt="2018-09-04T20:08:59.196" v="34" actId="1076"/>
          <ac:spMkLst>
            <pc:docMk/>
            <pc:sldMk cId="3038060657" sldId="1326"/>
            <ac:spMk id="74" creationId="{79D8FCF5-E197-4019-89F8-C9583A8CA55B}"/>
          </ac:spMkLst>
        </pc:spChg>
        <pc:spChg chg="mod">
          <ac:chgData name="Sivakoumar Arumugam" userId="0e296c77-7b63-4ef3-b49a-a49ee0493289" providerId="ADAL" clId="{C95B0F0D-D38B-4349-B77E-0D73E292C8C7}" dt="2018-08-31T21:00:38.114" v="4" actId="1076"/>
          <ac:spMkLst>
            <pc:docMk/>
            <pc:sldMk cId="3038060657" sldId="1326"/>
            <ac:spMk id="79" creationId="{94466D69-F7C2-49E1-A14F-EDE079623036}"/>
          </ac:spMkLst>
        </pc:spChg>
        <pc:spChg chg="mod">
          <ac:chgData name="Sivakoumar Arumugam" userId="0e296c77-7b63-4ef3-b49a-a49ee0493289" providerId="ADAL" clId="{C95B0F0D-D38B-4349-B77E-0D73E292C8C7}" dt="2018-09-04T22:01:31.658" v="100" actId="207"/>
          <ac:spMkLst>
            <pc:docMk/>
            <pc:sldMk cId="3038060657" sldId="1326"/>
            <ac:spMk id="81" creationId="{2E853A5E-1334-47DE-8590-C441F550E8B7}"/>
          </ac:spMkLst>
        </pc:spChg>
        <pc:spChg chg="mod">
          <ac:chgData name="Sivakoumar Arumugam" userId="0e296c77-7b63-4ef3-b49a-a49ee0493289" providerId="ADAL" clId="{C95B0F0D-D38B-4349-B77E-0D73E292C8C7}" dt="2018-09-04T22:01:35.679" v="101" actId="207"/>
          <ac:spMkLst>
            <pc:docMk/>
            <pc:sldMk cId="3038060657" sldId="1326"/>
            <ac:spMk id="82" creationId="{1C4C1CEF-316F-4BD7-AF16-9C16CBCD7057}"/>
          </ac:spMkLst>
        </pc:spChg>
        <pc:spChg chg="mod">
          <ac:chgData name="Sivakoumar Arumugam" userId="0e296c77-7b63-4ef3-b49a-a49ee0493289" providerId="ADAL" clId="{C95B0F0D-D38B-4349-B77E-0D73E292C8C7}" dt="2018-09-04T22:01:54.449" v="105" actId="207"/>
          <ac:spMkLst>
            <pc:docMk/>
            <pc:sldMk cId="3038060657" sldId="1326"/>
            <ac:spMk id="83" creationId="{2FD1E364-9396-48D0-B668-E9808EBECC54}"/>
          </ac:spMkLst>
        </pc:spChg>
        <pc:spChg chg="mod">
          <ac:chgData name="Sivakoumar Arumugam" userId="0e296c77-7b63-4ef3-b49a-a49ee0493289" providerId="ADAL" clId="{C95B0F0D-D38B-4349-B77E-0D73E292C8C7}" dt="2018-09-04T22:02:17.450" v="109" actId="207"/>
          <ac:spMkLst>
            <pc:docMk/>
            <pc:sldMk cId="3038060657" sldId="1326"/>
            <ac:spMk id="84" creationId="{422E9292-36CE-4685-BB46-B6A4E0F84A13}"/>
          </ac:spMkLst>
        </pc:spChg>
        <pc:cxnChg chg="add mod">
          <ac:chgData name="Sivakoumar Arumugam" userId="0e296c77-7b63-4ef3-b49a-a49ee0493289" providerId="ADAL" clId="{C95B0F0D-D38B-4349-B77E-0D73E292C8C7}" dt="2018-09-04T20:06:28.505" v="21" actId="692"/>
          <ac:cxnSpMkLst>
            <pc:docMk/>
            <pc:sldMk cId="3038060657" sldId="1326"/>
            <ac:cxnSpMk id="5" creationId="{1F449E2A-1B4D-4D03-B7A3-6E259E3E06E1}"/>
          </ac:cxnSpMkLst>
        </pc:cxnChg>
        <pc:cxnChg chg="add mod">
          <ac:chgData name="Sivakoumar Arumugam" userId="0e296c77-7b63-4ef3-b49a-a49ee0493289" providerId="ADAL" clId="{C95B0F0D-D38B-4349-B77E-0D73E292C8C7}" dt="2018-09-04T20:06:41.184" v="22" actId="14100"/>
          <ac:cxnSpMkLst>
            <pc:docMk/>
            <pc:sldMk cId="3038060657" sldId="1326"/>
            <ac:cxnSpMk id="12" creationId="{B3C67481-A4B5-4DD8-8C3E-F4C288C7F3B0}"/>
          </ac:cxnSpMkLst>
        </pc:cxnChg>
        <pc:cxnChg chg="add del mod">
          <ac:chgData name="Sivakoumar Arumugam" userId="0e296c77-7b63-4ef3-b49a-a49ee0493289" providerId="ADAL" clId="{C95B0F0D-D38B-4349-B77E-0D73E292C8C7}" dt="2018-09-04T21:30:32.031" v="64" actId="478"/>
          <ac:cxnSpMkLst>
            <pc:docMk/>
            <pc:sldMk cId="3038060657" sldId="1326"/>
            <ac:cxnSpMk id="28" creationId="{4A5516BE-FE6D-499D-893D-A47FE5C8EE51}"/>
          </ac:cxnSpMkLst>
        </pc:cxnChg>
        <pc:cxnChg chg="add mod">
          <ac:chgData name="Sivakoumar Arumugam" userId="0e296c77-7b63-4ef3-b49a-a49ee0493289" providerId="ADAL" clId="{C95B0F0D-D38B-4349-B77E-0D73E292C8C7}" dt="2018-09-04T21:33:35.023" v="82" actId="14100"/>
          <ac:cxnSpMkLst>
            <pc:docMk/>
            <pc:sldMk cId="3038060657" sldId="1326"/>
            <ac:cxnSpMk id="55" creationId="{273B8A54-956C-46B4-BB9B-C7B2AAFF4214}"/>
          </ac:cxnSpMkLst>
        </pc:cxnChg>
        <pc:cxnChg chg="add mod">
          <ac:chgData name="Sivakoumar Arumugam" userId="0e296c77-7b63-4ef3-b49a-a49ee0493289" providerId="ADAL" clId="{C95B0F0D-D38B-4349-B77E-0D73E292C8C7}" dt="2018-09-04T20:08:33.302" v="30" actId="14100"/>
          <ac:cxnSpMkLst>
            <pc:docMk/>
            <pc:sldMk cId="3038060657" sldId="1326"/>
            <ac:cxnSpMk id="56" creationId="{B87E4965-9929-48E1-903A-87DD68BBEC6B}"/>
          </ac:cxnSpMkLst>
        </pc:cxnChg>
        <pc:cxnChg chg="add mod">
          <ac:chgData name="Sivakoumar Arumugam" userId="0e296c77-7b63-4ef3-b49a-a49ee0493289" providerId="ADAL" clId="{C95B0F0D-D38B-4349-B77E-0D73E292C8C7}" dt="2018-09-04T21:31:11.876" v="71" actId="14100"/>
          <ac:cxnSpMkLst>
            <pc:docMk/>
            <pc:sldMk cId="3038060657" sldId="1326"/>
            <ac:cxnSpMk id="57" creationId="{D146959D-F841-46B3-92B4-BABDB0E6AC09}"/>
          </ac:cxnSpMkLst>
        </pc:cxnChg>
        <pc:cxnChg chg="add mod">
          <ac:chgData name="Sivakoumar Arumugam" userId="0e296c77-7b63-4ef3-b49a-a49ee0493289" providerId="ADAL" clId="{C95B0F0D-D38B-4349-B77E-0D73E292C8C7}" dt="2018-09-04T20:08:58.355" v="33" actId="14100"/>
          <ac:cxnSpMkLst>
            <pc:docMk/>
            <pc:sldMk cId="3038060657" sldId="1326"/>
            <ac:cxnSpMk id="58" creationId="{4983D9CD-7B14-49F2-B423-07B5A6DB60BF}"/>
          </ac:cxnSpMkLst>
        </pc:cxnChg>
        <pc:cxnChg chg="add mod">
          <ac:chgData name="Sivakoumar Arumugam" userId="0e296c77-7b63-4ef3-b49a-a49ee0493289" providerId="ADAL" clId="{C95B0F0D-D38B-4349-B77E-0D73E292C8C7}" dt="2018-09-04T20:09:06.790" v="37" actId="14100"/>
          <ac:cxnSpMkLst>
            <pc:docMk/>
            <pc:sldMk cId="3038060657" sldId="1326"/>
            <ac:cxnSpMk id="61" creationId="{09EF8FAB-E612-4E46-A171-C02D61B65844}"/>
          </ac:cxnSpMkLst>
        </pc:cxnChg>
        <pc:cxnChg chg="add del mod">
          <ac:chgData name="Sivakoumar Arumugam" userId="0e296c77-7b63-4ef3-b49a-a49ee0493289" providerId="ADAL" clId="{C95B0F0D-D38B-4349-B77E-0D73E292C8C7}" dt="2018-09-04T21:30:55.946" v="67" actId="478"/>
          <ac:cxnSpMkLst>
            <pc:docMk/>
            <pc:sldMk cId="3038060657" sldId="1326"/>
            <ac:cxnSpMk id="66" creationId="{2EFC10B1-283A-49C4-9CD5-DB9F7491C9C6}"/>
          </ac:cxnSpMkLst>
        </pc:cxnChg>
        <pc:cxnChg chg="add del mod">
          <ac:chgData name="Sivakoumar Arumugam" userId="0e296c77-7b63-4ef3-b49a-a49ee0493289" providerId="ADAL" clId="{C95B0F0D-D38B-4349-B77E-0D73E292C8C7}" dt="2018-09-04T21:31:30.126" v="73" actId="478"/>
          <ac:cxnSpMkLst>
            <pc:docMk/>
            <pc:sldMk cId="3038060657" sldId="1326"/>
            <ac:cxnSpMk id="85" creationId="{B9258F78-25D5-4EB5-B6E1-A7B9AE191C70}"/>
          </ac:cxnSpMkLst>
        </pc:cxnChg>
        <pc:cxnChg chg="add del mod">
          <ac:chgData name="Sivakoumar Arumugam" userId="0e296c77-7b63-4ef3-b49a-a49ee0493289" providerId="ADAL" clId="{C95B0F0D-D38B-4349-B77E-0D73E292C8C7}" dt="2018-09-04T21:31:44.508" v="77" actId="478"/>
          <ac:cxnSpMkLst>
            <pc:docMk/>
            <pc:sldMk cId="3038060657" sldId="1326"/>
            <ac:cxnSpMk id="86" creationId="{6087A04E-14BB-4E44-B421-E62DB2AB4BAA}"/>
          </ac:cxnSpMkLst>
        </pc:cxnChg>
        <pc:cxnChg chg="add mod">
          <ac:chgData name="Sivakoumar Arumugam" userId="0e296c77-7b63-4ef3-b49a-a49ee0493289" providerId="ADAL" clId="{C95B0F0D-D38B-4349-B77E-0D73E292C8C7}" dt="2018-09-04T21:31:17.018" v="72" actId="14100"/>
          <ac:cxnSpMkLst>
            <pc:docMk/>
            <pc:sldMk cId="3038060657" sldId="1326"/>
            <ac:cxnSpMk id="87" creationId="{F4DCDE16-75B3-4168-A2CA-B0D6255B8071}"/>
          </ac:cxnSpMkLst>
        </pc:cxnChg>
        <pc:cxnChg chg="add mod">
          <ac:chgData name="Sivakoumar Arumugam" userId="0e296c77-7b63-4ef3-b49a-a49ee0493289" providerId="ADAL" clId="{C95B0F0D-D38B-4349-B77E-0D73E292C8C7}" dt="2018-09-04T21:33:26.093" v="81" actId="14100"/>
          <ac:cxnSpMkLst>
            <pc:docMk/>
            <pc:sldMk cId="3038060657" sldId="1326"/>
            <ac:cxnSpMk id="88" creationId="{1D510B96-0209-4A41-BD32-2CD113F73F68}"/>
          </ac:cxnSpMkLst>
        </pc:cxnChg>
        <pc:cxnChg chg="add mod">
          <ac:chgData name="Sivakoumar Arumugam" userId="0e296c77-7b63-4ef3-b49a-a49ee0493289" providerId="ADAL" clId="{C95B0F0D-D38B-4349-B77E-0D73E292C8C7}" dt="2018-09-04T21:31:57.406" v="80" actId="14100"/>
          <ac:cxnSpMkLst>
            <pc:docMk/>
            <pc:sldMk cId="3038060657" sldId="1326"/>
            <ac:cxnSpMk id="89" creationId="{DF107CC4-8CB2-42ED-B741-E20F3458D00E}"/>
          </ac:cxnSpMkLst>
        </pc:cxnChg>
      </pc:sldChg>
    </pc:docChg>
  </pc:docChgLst>
  <pc:docChgLst>
    <pc:chgData name="Sivakoumar Arumugam" userId="0e296c77-7b63-4ef3-b49a-a49ee0493289" providerId="ADAL" clId="{48FD9E04-3074-4CE4-81E9-EC61FBAAD062}"/>
    <pc:docChg chg="modSld">
      <pc:chgData name="Sivakoumar Arumugam" userId="0e296c77-7b63-4ef3-b49a-a49ee0493289" providerId="ADAL" clId="{48FD9E04-3074-4CE4-81E9-EC61FBAAD062}" dt="2018-10-10T14:37:36.528" v="49" actId="20577"/>
      <pc:docMkLst>
        <pc:docMk/>
      </pc:docMkLst>
      <pc:sldChg chg="modSp">
        <pc:chgData name="Sivakoumar Arumugam" userId="0e296c77-7b63-4ef3-b49a-a49ee0493289" providerId="ADAL" clId="{48FD9E04-3074-4CE4-81E9-EC61FBAAD062}" dt="2018-10-10T14:37:36.528" v="49" actId="20577"/>
        <pc:sldMkLst>
          <pc:docMk/>
          <pc:sldMk cId="3038060657" sldId="1326"/>
        </pc:sldMkLst>
        <pc:spChg chg="mod">
          <ac:chgData name="Sivakoumar Arumugam" userId="0e296c77-7b63-4ef3-b49a-a49ee0493289" providerId="ADAL" clId="{48FD9E04-3074-4CE4-81E9-EC61FBAAD062}" dt="2018-10-10T14:37:27.756" v="27" actId="20577"/>
          <ac:spMkLst>
            <pc:docMk/>
            <pc:sldMk cId="3038060657" sldId="1326"/>
            <ac:spMk id="6" creationId="{53D79C68-1C75-439F-B253-B88A0C371F8D}"/>
          </ac:spMkLst>
        </pc:spChg>
        <pc:spChg chg="mod">
          <ac:chgData name="Sivakoumar Arumugam" userId="0e296c77-7b63-4ef3-b49a-a49ee0493289" providerId="ADAL" clId="{48FD9E04-3074-4CE4-81E9-EC61FBAAD062}" dt="2018-10-10T14:37:36.528" v="49" actId="20577"/>
          <ac:spMkLst>
            <pc:docMk/>
            <pc:sldMk cId="3038060657" sldId="1326"/>
            <ac:spMk id="7" creationId="{DB38CB20-FB5D-49BB-AACC-61FF6874DEA0}"/>
          </ac:spMkLst>
        </pc:spChg>
        <pc:spChg chg="mod">
          <ac:chgData name="Sivakoumar Arumugam" userId="0e296c77-7b63-4ef3-b49a-a49ee0493289" providerId="ADAL" clId="{48FD9E04-3074-4CE4-81E9-EC61FBAAD062}" dt="2018-10-10T14:36:31.130" v="4" actId="1038"/>
          <ac:spMkLst>
            <pc:docMk/>
            <pc:sldMk cId="3038060657" sldId="1326"/>
            <ac:spMk id="74" creationId="{79D8FCF5-E197-4019-89F8-C9583A8CA55B}"/>
          </ac:spMkLst>
        </pc:spChg>
        <pc:spChg chg="mod">
          <ac:chgData name="Sivakoumar Arumugam" userId="0e296c77-7b63-4ef3-b49a-a49ee0493289" providerId="ADAL" clId="{48FD9E04-3074-4CE4-81E9-EC61FBAAD062}" dt="2018-10-10T14:36:31.130" v="4" actId="1038"/>
          <ac:spMkLst>
            <pc:docMk/>
            <pc:sldMk cId="3038060657" sldId="1326"/>
            <ac:spMk id="79" creationId="{94466D69-F7C2-49E1-A14F-EDE079623036}"/>
          </ac:spMkLst>
        </pc:spChg>
        <pc:cxnChg chg="mod">
          <ac:chgData name="Sivakoumar Arumugam" userId="0e296c77-7b63-4ef3-b49a-a49ee0493289" providerId="ADAL" clId="{48FD9E04-3074-4CE4-81E9-EC61FBAAD062}" dt="2018-10-10T14:36:44.488" v="5" actId="1037"/>
          <ac:cxnSpMkLst>
            <pc:docMk/>
            <pc:sldMk cId="3038060657" sldId="1326"/>
            <ac:cxnSpMk id="61" creationId="{09EF8FAB-E612-4E46-A171-C02D61B65844}"/>
          </ac:cxnSpMkLst>
        </pc:cxnChg>
      </pc:sldChg>
    </pc:docChg>
  </pc:docChgLst>
  <pc:docChgLst>
    <pc:chgData name="Sivakoumar Arumugam" userId="0e296c77-7b63-4ef3-b49a-a49ee0493289" providerId="ADAL" clId="{DF5D1081-FB1D-4698-AFCC-1966CB4AC430}"/>
    <pc:docChg chg="undo redo custSel addSld delSld modSld">
      <pc:chgData name="Sivakoumar Arumugam" userId="0e296c77-7b63-4ef3-b49a-a49ee0493289" providerId="ADAL" clId="{DF5D1081-FB1D-4698-AFCC-1966CB4AC430}" dt="2018-08-31T01:23:11.074" v="2377" actId="1076"/>
      <pc:docMkLst>
        <pc:docMk/>
      </pc:docMkLst>
      <pc:sldChg chg="modSp">
        <pc:chgData name="Sivakoumar Arumugam" userId="0e296c77-7b63-4ef3-b49a-a49ee0493289" providerId="ADAL" clId="{DF5D1081-FB1D-4698-AFCC-1966CB4AC430}" dt="2018-08-29T19:45:05.743" v="842" actId="20577"/>
        <pc:sldMkLst>
          <pc:docMk/>
          <pc:sldMk cId="2969512112" sldId="823"/>
        </pc:sldMkLst>
        <pc:spChg chg="mod">
          <ac:chgData name="Sivakoumar Arumugam" userId="0e296c77-7b63-4ef3-b49a-a49ee0493289" providerId="ADAL" clId="{DF5D1081-FB1D-4698-AFCC-1966CB4AC430}" dt="2018-08-29T19:45:05.743" v="842" actId="20577"/>
          <ac:spMkLst>
            <pc:docMk/>
            <pc:sldMk cId="2969512112" sldId="823"/>
            <ac:spMk id="12" creationId="{EF3763D7-E162-4873-A59B-4FC642837CB4}"/>
          </ac:spMkLst>
        </pc:spChg>
      </pc:sldChg>
      <pc:sldChg chg="modSp">
        <pc:chgData name="Sivakoumar Arumugam" userId="0e296c77-7b63-4ef3-b49a-a49ee0493289" providerId="ADAL" clId="{DF5D1081-FB1D-4698-AFCC-1966CB4AC430}" dt="2018-08-29T15:46:41.579" v="425" actId="6549"/>
        <pc:sldMkLst>
          <pc:docMk/>
          <pc:sldMk cId="4265844040" sldId="1131"/>
        </pc:sldMkLst>
        <pc:spChg chg="mod">
          <ac:chgData name="Sivakoumar Arumugam" userId="0e296c77-7b63-4ef3-b49a-a49ee0493289" providerId="ADAL" clId="{DF5D1081-FB1D-4698-AFCC-1966CB4AC430}" dt="2018-08-29T15:41:49.728" v="380" actId="20577"/>
          <ac:spMkLst>
            <pc:docMk/>
            <pc:sldMk cId="4265844040" sldId="1131"/>
            <ac:spMk id="3" creationId="{F83F7F1F-672C-49BC-8A75-55E373B22211}"/>
          </ac:spMkLst>
        </pc:spChg>
        <pc:spChg chg="mod">
          <ac:chgData name="Sivakoumar Arumugam" userId="0e296c77-7b63-4ef3-b49a-a49ee0493289" providerId="ADAL" clId="{DF5D1081-FB1D-4698-AFCC-1966CB4AC430}" dt="2018-08-29T15:46:35.178" v="421" actId="6549"/>
          <ac:spMkLst>
            <pc:docMk/>
            <pc:sldMk cId="4265844040" sldId="1131"/>
            <ac:spMk id="70" creationId="{8D2E653C-0641-4C10-8915-0B40EFC40418}"/>
          </ac:spMkLst>
        </pc:spChg>
        <pc:spChg chg="mod">
          <ac:chgData name="Sivakoumar Arumugam" userId="0e296c77-7b63-4ef3-b49a-a49ee0493289" providerId="ADAL" clId="{DF5D1081-FB1D-4698-AFCC-1966CB4AC430}" dt="2018-08-29T15:46:41.579" v="425" actId="6549"/>
          <ac:spMkLst>
            <pc:docMk/>
            <pc:sldMk cId="4265844040" sldId="1131"/>
            <ac:spMk id="71" creationId="{AA71E242-2B8E-4464-8AAE-1CED24063C4B}"/>
          </ac:spMkLst>
        </pc:spChg>
        <pc:spChg chg="mod">
          <ac:chgData name="Sivakoumar Arumugam" userId="0e296c77-7b63-4ef3-b49a-a49ee0493289" providerId="ADAL" clId="{DF5D1081-FB1D-4698-AFCC-1966CB4AC430}" dt="2018-08-29T15:46:21.522" v="417" actId="6549"/>
          <ac:spMkLst>
            <pc:docMk/>
            <pc:sldMk cId="4265844040" sldId="1131"/>
            <ac:spMk id="112" creationId="{20532F5D-D9E8-40B5-86D3-64746CF86AB9}"/>
          </ac:spMkLst>
        </pc:spChg>
        <pc:spChg chg="mod">
          <ac:chgData name="Sivakoumar Arumugam" userId="0e296c77-7b63-4ef3-b49a-a49ee0493289" providerId="ADAL" clId="{DF5D1081-FB1D-4698-AFCC-1966CB4AC430}" dt="2018-08-29T15:46:10.245" v="409" actId="6549"/>
          <ac:spMkLst>
            <pc:docMk/>
            <pc:sldMk cId="4265844040" sldId="1131"/>
            <ac:spMk id="122" creationId="{F59C19E2-8235-4F69-9ACB-359A809432E8}"/>
          </ac:spMkLst>
        </pc:spChg>
        <pc:spChg chg="mod">
          <ac:chgData name="Sivakoumar Arumugam" userId="0e296c77-7b63-4ef3-b49a-a49ee0493289" providerId="ADAL" clId="{DF5D1081-FB1D-4698-AFCC-1966CB4AC430}" dt="2018-08-29T15:46:15.158" v="413" actId="6549"/>
          <ac:spMkLst>
            <pc:docMk/>
            <pc:sldMk cId="4265844040" sldId="1131"/>
            <ac:spMk id="124" creationId="{1D631722-20E7-4103-BEEA-960CD6A608B8}"/>
          </ac:spMkLst>
        </pc:spChg>
      </pc:sldChg>
      <pc:sldChg chg="modSp">
        <pc:chgData name="Sivakoumar Arumugam" userId="0e296c77-7b63-4ef3-b49a-a49ee0493289" providerId="ADAL" clId="{DF5D1081-FB1D-4698-AFCC-1966CB4AC430}" dt="2018-08-29T19:44:52.588" v="829" actId="6549"/>
        <pc:sldMkLst>
          <pc:docMk/>
          <pc:sldMk cId="4179348098" sldId="1287"/>
        </pc:sldMkLst>
        <pc:spChg chg="mod">
          <ac:chgData name="Sivakoumar Arumugam" userId="0e296c77-7b63-4ef3-b49a-a49ee0493289" providerId="ADAL" clId="{DF5D1081-FB1D-4698-AFCC-1966CB4AC430}" dt="2018-08-29T19:44:52.588" v="829" actId="6549"/>
          <ac:spMkLst>
            <pc:docMk/>
            <pc:sldMk cId="4179348098" sldId="1287"/>
            <ac:spMk id="7" creationId="{00000000-0000-0000-0000-000000000000}"/>
          </ac:spMkLst>
        </pc:spChg>
      </pc:sldChg>
      <pc:sldChg chg="modSp">
        <pc:chgData name="Sivakoumar Arumugam" userId="0e296c77-7b63-4ef3-b49a-a49ee0493289" providerId="ADAL" clId="{DF5D1081-FB1D-4698-AFCC-1966CB4AC430}" dt="2018-08-29T19:46:34.486" v="880" actId="6549"/>
        <pc:sldMkLst>
          <pc:docMk/>
          <pc:sldMk cId="2555292365" sldId="1288"/>
        </pc:sldMkLst>
        <pc:spChg chg="mod">
          <ac:chgData name="Sivakoumar Arumugam" userId="0e296c77-7b63-4ef3-b49a-a49ee0493289" providerId="ADAL" clId="{DF5D1081-FB1D-4698-AFCC-1966CB4AC430}" dt="2018-08-29T19:46:34.486" v="880" actId="6549"/>
          <ac:spMkLst>
            <pc:docMk/>
            <pc:sldMk cId="2555292365" sldId="1288"/>
            <ac:spMk id="3" creationId="{00000000-0000-0000-0000-000000000000}"/>
          </ac:spMkLst>
        </pc:spChg>
        <pc:spChg chg="mod">
          <ac:chgData name="Sivakoumar Arumugam" userId="0e296c77-7b63-4ef3-b49a-a49ee0493289" providerId="ADAL" clId="{DF5D1081-FB1D-4698-AFCC-1966CB4AC430}" dt="2018-08-29T16:31:34.854" v="809" actId="207"/>
          <ac:spMkLst>
            <pc:docMk/>
            <pc:sldMk cId="2555292365" sldId="1288"/>
            <ac:spMk id="8" creationId="{85AE48AE-9517-644A-8F8B-97693A36B0B4}"/>
          </ac:spMkLst>
        </pc:spChg>
      </pc:sldChg>
      <pc:sldChg chg="modSp">
        <pc:chgData name="Sivakoumar Arumugam" userId="0e296c77-7b63-4ef3-b49a-a49ee0493289" providerId="ADAL" clId="{DF5D1081-FB1D-4698-AFCC-1966CB4AC430}" dt="2018-08-29T19:46:49.585" v="881"/>
        <pc:sldMkLst>
          <pc:docMk/>
          <pc:sldMk cId="936904919" sldId="1289"/>
        </pc:sldMkLst>
        <pc:spChg chg="mod">
          <ac:chgData name="Sivakoumar Arumugam" userId="0e296c77-7b63-4ef3-b49a-a49ee0493289" providerId="ADAL" clId="{DF5D1081-FB1D-4698-AFCC-1966CB4AC430}" dt="2018-08-29T19:46:49.585" v="881"/>
          <ac:spMkLst>
            <pc:docMk/>
            <pc:sldMk cId="936904919" sldId="1289"/>
            <ac:spMk id="3" creationId="{00000000-0000-0000-0000-000000000000}"/>
          </ac:spMkLst>
        </pc:spChg>
        <pc:spChg chg="mod">
          <ac:chgData name="Sivakoumar Arumugam" userId="0e296c77-7b63-4ef3-b49a-a49ee0493289" providerId="ADAL" clId="{DF5D1081-FB1D-4698-AFCC-1966CB4AC430}" dt="2018-08-29T16:31:50.005" v="810" actId="207"/>
          <ac:spMkLst>
            <pc:docMk/>
            <pc:sldMk cId="936904919" sldId="1289"/>
            <ac:spMk id="8" creationId="{85AE48AE-9517-644A-8F8B-97693A36B0B4}"/>
          </ac:spMkLst>
        </pc:spChg>
      </pc:sldChg>
      <pc:sldChg chg="delSp modSp">
        <pc:chgData name="Sivakoumar Arumugam" userId="0e296c77-7b63-4ef3-b49a-a49ee0493289" providerId="ADAL" clId="{DF5D1081-FB1D-4698-AFCC-1966CB4AC430}" dt="2018-08-29T19:46:58.623" v="883"/>
        <pc:sldMkLst>
          <pc:docMk/>
          <pc:sldMk cId="2059337029" sldId="1292"/>
        </pc:sldMkLst>
        <pc:spChg chg="mod">
          <ac:chgData name="Sivakoumar Arumugam" userId="0e296c77-7b63-4ef3-b49a-a49ee0493289" providerId="ADAL" clId="{DF5D1081-FB1D-4698-AFCC-1966CB4AC430}" dt="2018-08-29T19:46:58.623" v="883"/>
          <ac:spMkLst>
            <pc:docMk/>
            <pc:sldMk cId="2059337029" sldId="1292"/>
            <ac:spMk id="3" creationId="{00000000-0000-0000-0000-000000000000}"/>
          </ac:spMkLst>
        </pc:spChg>
        <pc:spChg chg="del mod">
          <ac:chgData name="Sivakoumar Arumugam" userId="0e296c77-7b63-4ef3-b49a-a49ee0493289" providerId="ADAL" clId="{DF5D1081-FB1D-4698-AFCC-1966CB4AC430}" dt="2018-08-29T16:13:56.560" v="721" actId="478"/>
          <ac:spMkLst>
            <pc:docMk/>
            <pc:sldMk cId="2059337029" sldId="1292"/>
            <ac:spMk id="6" creationId="{E9823940-2F0B-476C-9AF2-3B75CEAAA6F4}"/>
          </ac:spMkLst>
        </pc:spChg>
        <pc:spChg chg="del mod">
          <ac:chgData name="Sivakoumar Arumugam" userId="0e296c77-7b63-4ef3-b49a-a49ee0493289" providerId="ADAL" clId="{DF5D1081-FB1D-4698-AFCC-1966CB4AC430}" dt="2018-08-29T16:22:11.553" v="752" actId="478"/>
          <ac:spMkLst>
            <pc:docMk/>
            <pc:sldMk cId="2059337029" sldId="1292"/>
            <ac:spMk id="15" creationId="{1B0B90A6-0937-4071-81FF-13DC91C58567}"/>
          </ac:spMkLst>
        </pc:spChg>
        <pc:graphicFrameChg chg="mod modGraphic">
          <ac:chgData name="Sivakoumar Arumugam" userId="0e296c77-7b63-4ef3-b49a-a49ee0493289" providerId="ADAL" clId="{DF5D1081-FB1D-4698-AFCC-1966CB4AC430}" dt="2018-08-29T16:29:58.149" v="797" actId="14100"/>
          <ac:graphicFrameMkLst>
            <pc:docMk/>
            <pc:sldMk cId="2059337029" sldId="1292"/>
            <ac:graphicFrameMk id="14" creationId="{A59F27CC-8FA3-4053-B9F7-BCE83F6082D2}"/>
          </ac:graphicFrameMkLst>
        </pc:graphicFrameChg>
        <pc:graphicFrameChg chg="mod modGraphic">
          <ac:chgData name="Sivakoumar Arumugam" userId="0e296c77-7b63-4ef3-b49a-a49ee0493289" providerId="ADAL" clId="{DF5D1081-FB1D-4698-AFCC-1966CB4AC430}" dt="2018-08-29T16:30:06.514" v="798" actId="14734"/>
          <ac:graphicFrameMkLst>
            <pc:docMk/>
            <pc:sldMk cId="2059337029" sldId="1292"/>
            <ac:graphicFrameMk id="17" creationId="{32A159C8-990C-4A33-89DC-9145FA086FB6}"/>
          </ac:graphicFrameMkLst>
        </pc:graphicFrameChg>
      </pc:sldChg>
      <pc:sldChg chg="delSp modSp">
        <pc:chgData name="Sivakoumar Arumugam" userId="0e296c77-7b63-4ef3-b49a-a49ee0493289" providerId="ADAL" clId="{DF5D1081-FB1D-4698-AFCC-1966CB4AC430}" dt="2018-08-29T19:47:03.155" v="884"/>
        <pc:sldMkLst>
          <pc:docMk/>
          <pc:sldMk cId="404500018" sldId="1293"/>
        </pc:sldMkLst>
        <pc:spChg chg="mod">
          <ac:chgData name="Sivakoumar Arumugam" userId="0e296c77-7b63-4ef3-b49a-a49ee0493289" providerId="ADAL" clId="{DF5D1081-FB1D-4698-AFCC-1966CB4AC430}" dt="2018-08-29T19:47:03.155" v="884"/>
          <ac:spMkLst>
            <pc:docMk/>
            <pc:sldMk cId="404500018" sldId="1293"/>
            <ac:spMk id="3" creationId="{00000000-0000-0000-0000-000000000000}"/>
          </ac:spMkLst>
        </pc:spChg>
        <pc:spChg chg="del mod">
          <ac:chgData name="Sivakoumar Arumugam" userId="0e296c77-7b63-4ef3-b49a-a49ee0493289" providerId="ADAL" clId="{DF5D1081-FB1D-4698-AFCC-1966CB4AC430}" dt="2018-08-29T16:26:30.828" v="773" actId="478"/>
          <ac:spMkLst>
            <pc:docMk/>
            <pc:sldMk cId="404500018" sldId="1293"/>
            <ac:spMk id="6" creationId="{E9823940-2F0B-476C-9AF2-3B75CEAAA6F4}"/>
          </ac:spMkLst>
        </pc:spChg>
        <pc:spChg chg="del">
          <ac:chgData name="Sivakoumar Arumugam" userId="0e296c77-7b63-4ef3-b49a-a49ee0493289" providerId="ADAL" clId="{DF5D1081-FB1D-4698-AFCC-1966CB4AC430}" dt="2018-08-29T16:26:33.181" v="774" actId="478"/>
          <ac:spMkLst>
            <pc:docMk/>
            <pc:sldMk cId="404500018" sldId="1293"/>
            <ac:spMk id="7" creationId="{E2DC7204-76E2-4149-9057-3DF54B01EEB4}"/>
          </ac:spMkLst>
        </pc:spChg>
        <pc:graphicFrameChg chg="mod modGraphic">
          <ac:chgData name="Sivakoumar Arumugam" userId="0e296c77-7b63-4ef3-b49a-a49ee0493289" providerId="ADAL" clId="{DF5D1081-FB1D-4698-AFCC-1966CB4AC430}" dt="2018-08-29T16:29:00.084" v="790" actId="14734"/>
          <ac:graphicFrameMkLst>
            <pc:docMk/>
            <pc:sldMk cId="404500018" sldId="1293"/>
            <ac:graphicFrameMk id="8" creationId="{C7AA0B8B-36DE-457F-9F71-04D7EE8E8DF1}"/>
          </ac:graphicFrameMkLst>
        </pc:graphicFrameChg>
        <pc:graphicFrameChg chg="mod modGraphic">
          <ac:chgData name="Sivakoumar Arumugam" userId="0e296c77-7b63-4ef3-b49a-a49ee0493289" providerId="ADAL" clId="{DF5D1081-FB1D-4698-AFCC-1966CB4AC430}" dt="2018-08-29T16:29:19.244" v="793" actId="14734"/>
          <ac:graphicFrameMkLst>
            <pc:docMk/>
            <pc:sldMk cId="404500018" sldId="1293"/>
            <ac:graphicFrameMk id="14" creationId="{A59F27CC-8FA3-4053-B9F7-BCE83F6082D2}"/>
          </ac:graphicFrameMkLst>
        </pc:graphicFrameChg>
      </pc:sldChg>
      <pc:sldChg chg="modSp">
        <pc:chgData name="Sivakoumar Arumugam" userId="0e296c77-7b63-4ef3-b49a-a49ee0493289" providerId="ADAL" clId="{DF5D1081-FB1D-4698-AFCC-1966CB4AC430}" dt="2018-08-29T19:49:27.052" v="916" actId="20577"/>
        <pc:sldMkLst>
          <pc:docMk/>
          <pc:sldMk cId="1259124913" sldId="1315"/>
        </pc:sldMkLst>
        <pc:spChg chg="mod">
          <ac:chgData name="Sivakoumar Arumugam" userId="0e296c77-7b63-4ef3-b49a-a49ee0493289" providerId="ADAL" clId="{DF5D1081-FB1D-4698-AFCC-1966CB4AC430}" dt="2018-08-29T19:46:54.540" v="882"/>
          <ac:spMkLst>
            <pc:docMk/>
            <pc:sldMk cId="1259124913" sldId="1315"/>
            <ac:spMk id="3" creationId="{00000000-0000-0000-0000-000000000000}"/>
          </ac:spMkLst>
        </pc:spChg>
        <pc:spChg chg="mod">
          <ac:chgData name="Sivakoumar Arumugam" userId="0e296c77-7b63-4ef3-b49a-a49ee0493289" providerId="ADAL" clId="{DF5D1081-FB1D-4698-AFCC-1966CB4AC430}" dt="2018-08-29T19:48:35.508" v="898" actId="14100"/>
          <ac:spMkLst>
            <pc:docMk/>
            <pc:sldMk cId="1259124913" sldId="1315"/>
            <ac:spMk id="5" creationId="{10A3F56F-B5E0-4C91-A478-ACDE308D30FF}"/>
          </ac:spMkLst>
        </pc:spChg>
        <pc:spChg chg="mod">
          <ac:chgData name="Sivakoumar Arumugam" userId="0e296c77-7b63-4ef3-b49a-a49ee0493289" providerId="ADAL" clId="{DF5D1081-FB1D-4698-AFCC-1966CB4AC430}" dt="2018-08-29T19:48:29.376" v="897" actId="1036"/>
          <ac:spMkLst>
            <pc:docMk/>
            <pc:sldMk cId="1259124913" sldId="1315"/>
            <ac:spMk id="6" creationId="{570DA9EE-1700-4C6E-907D-C1F8C63934F9}"/>
          </ac:spMkLst>
        </pc:spChg>
        <pc:spChg chg="mod">
          <ac:chgData name="Sivakoumar Arumugam" userId="0e296c77-7b63-4ef3-b49a-a49ee0493289" providerId="ADAL" clId="{DF5D1081-FB1D-4698-AFCC-1966CB4AC430}" dt="2018-08-29T19:48:29.376" v="897" actId="1036"/>
          <ac:spMkLst>
            <pc:docMk/>
            <pc:sldMk cId="1259124913" sldId="1315"/>
            <ac:spMk id="7" creationId="{E554A648-A068-423C-BACB-250DAD0B5D3E}"/>
          </ac:spMkLst>
        </pc:spChg>
        <pc:spChg chg="mod">
          <ac:chgData name="Sivakoumar Arumugam" userId="0e296c77-7b63-4ef3-b49a-a49ee0493289" providerId="ADAL" clId="{DF5D1081-FB1D-4698-AFCC-1966CB4AC430}" dt="2018-08-29T19:48:29.376" v="897" actId="1036"/>
          <ac:spMkLst>
            <pc:docMk/>
            <pc:sldMk cId="1259124913" sldId="1315"/>
            <ac:spMk id="10" creationId="{8A955A86-53E9-4A2A-A6E8-EB75EDA6FF50}"/>
          </ac:spMkLst>
        </pc:spChg>
        <pc:spChg chg="mod">
          <ac:chgData name="Sivakoumar Arumugam" userId="0e296c77-7b63-4ef3-b49a-a49ee0493289" providerId="ADAL" clId="{DF5D1081-FB1D-4698-AFCC-1966CB4AC430}" dt="2018-08-29T19:48:29.376" v="897" actId="1036"/>
          <ac:spMkLst>
            <pc:docMk/>
            <pc:sldMk cId="1259124913" sldId="1315"/>
            <ac:spMk id="11" creationId="{E7D2755E-C7FD-46C4-B894-23220E2FF8F6}"/>
          </ac:spMkLst>
        </pc:spChg>
        <pc:spChg chg="mod">
          <ac:chgData name="Sivakoumar Arumugam" userId="0e296c77-7b63-4ef3-b49a-a49ee0493289" providerId="ADAL" clId="{DF5D1081-FB1D-4698-AFCC-1966CB4AC430}" dt="2018-08-29T19:48:29.376" v="897" actId="1036"/>
          <ac:spMkLst>
            <pc:docMk/>
            <pc:sldMk cId="1259124913" sldId="1315"/>
            <ac:spMk id="12" creationId="{B0658B87-3C77-494B-BCD8-C678622315C1}"/>
          </ac:spMkLst>
        </pc:spChg>
        <pc:spChg chg="mod">
          <ac:chgData name="Sivakoumar Arumugam" userId="0e296c77-7b63-4ef3-b49a-a49ee0493289" providerId="ADAL" clId="{DF5D1081-FB1D-4698-AFCC-1966CB4AC430}" dt="2018-08-29T19:48:29.376" v="897" actId="1036"/>
          <ac:spMkLst>
            <pc:docMk/>
            <pc:sldMk cId="1259124913" sldId="1315"/>
            <ac:spMk id="13" creationId="{9642422B-5B22-402F-85A3-A44B13FAF6E6}"/>
          </ac:spMkLst>
        </pc:spChg>
        <pc:spChg chg="mod">
          <ac:chgData name="Sivakoumar Arumugam" userId="0e296c77-7b63-4ef3-b49a-a49ee0493289" providerId="ADAL" clId="{DF5D1081-FB1D-4698-AFCC-1966CB4AC430}" dt="2018-08-29T19:49:27.052" v="916" actId="20577"/>
          <ac:spMkLst>
            <pc:docMk/>
            <pc:sldMk cId="1259124913" sldId="1315"/>
            <ac:spMk id="15" creationId="{9E672FFF-15AA-44DA-9E29-10799F126E7D}"/>
          </ac:spMkLst>
        </pc:spChg>
        <pc:spChg chg="mod">
          <ac:chgData name="Sivakoumar Arumugam" userId="0e296c77-7b63-4ef3-b49a-a49ee0493289" providerId="ADAL" clId="{DF5D1081-FB1D-4698-AFCC-1966CB4AC430}" dt="2018-08-29T19:47:29.755" v="889" actId="1036"/>
          <ac:spMkLst>
            <pc:docMk/>
            <pc:sldMk cId="1259124913" sldId="1315"/>
            <ac:spMk id="19" creationId="{68180B26-6C1E-44D4-BD5D-203961C2B704}"/>
          </ac:spMkLst>
        </pc:spChg>
        <pc:spChg chg="mod">
          <ac:chgData name="Sivakoumar Arumugam" userId="0e296c77-7b63-4ef3-b49a-a49ee0493289" providerId="ADAL" clId="{DF5D1081-FB1D-4698-AFCC-1966CB4AC430}" dt="2018-08-29T19:47:29.755" v="889" actId="1036"/>
          <ac:spMkLst>
            <pc:docMk/>
            <pc:sldMk cId="1259124913" sldId="1315"/>
            <ac:spMk id="23" creationId="{2C7EBD79-BD62-4DC1-8D78-67B9574A933B}"/>
          </ac:spMkLst>
        </pc:spChg>
        <pc:spChg chg="mod">
          <ac:chgData name="Sivakoumar Arumugam" userId="0e296c77-7b63-4ef3-b49a-a49ee0493289" providerId="ADAL" clId="{DF5D1081-FB1D-4698-AFCC-1966CB4AC430}" dt="2018-08-29T19:47:29.755" v="889" actId="1036"/>
          <ac:spMkLst>
            <pc:docMk/>
            <pc:sldMk cId="1259124913" sldId="1315"/>
            <ac:spMk id="24" creationId="{FD8BCE5A-7E4F-4FBE-8702-3411A2D4DA4C}"/>
          </ac:spMkLst>
        </pc:spChg>
        <pc:spChg chg="mod">
          <ac:chgData name="Sivakoumar Arumugam" userId="0e296c77-7b63-4ef3-b49a-a49ee0493289" providerId="ADAL" clId="{DF5D1081-FB1D-4698-AFCC-1966CB4AC430}" dt="2018-08-29T19:47:29.755" v="889" actId="1036"/>
          <ac:spMkLst>
            <pc:docMk/>
            <pc:sldMk cId="1259124913" sldId="1315"/>
            <ac:spMk id="25" creationId="{BD12B550-F531-4A41-ACBE-E81707005238}"/>
          </ac:spMkLst>
        </pc:spChg>
        <pc:spChg chg="mod">
          <ac:chgData name="Sivakoumar Arumugam" userId="0e296c77-7b63-4ef3-b49a-a49ee0493289" providerId="ADAL" clId="{DF5D1081-FB1D-4698-AFCC-1966CB4AC430}" dt="2018-08-29T19:47:29.755" v="889" actId="1036"/>
          <ac:spMkLst>
            <pc:docMk/>
            <pc:sldMk cId="1259124913" sldId="1315"/>
            <ac:spMk id="27" creationId="{1EC1C93B-24DA-47BE-8BA1-C8F3E5F1695E}"/>
          </ac:spMkLst>
        </pc:spChg>
        <pc:spChg chg="mod">
          <ac:chgData name="Sivakoumar Arumugam" userId="0e296c77-7b63-4ef3-b49a-a49ee0493289" providerId="ADAL" clId="{DF5D1081-FB1D-4698-AFCC-1966CB4AC430}" dt="2018-08-29T19:47:29.755" v="889" actId="1036"/>
          <ac:spMkLst>
            <pc:docMk/>
            <pc:sldMk cId="1259124913" sldId="1315"/>
            <ac:spMk id="28" creationId="{3C36EE0B-222E-487B-91D1-2BB2394B2C81}"/>
          </ac:spMkLst>
        </pc:spChg>
        <pc:spChg chg="mod">
          <ac:chgData name="Sivakoumar Arumugam" userId="0e296c77-7b63-4ef3-b49a-a49ee0493289" providerId="ADAL" clId="{DF5D1081-FB1D-4698-AFCC-1966CB4AC430}" dt="2018-08-29T19:47:29.755" v="889" actId="1036"/>
          <ac:spMkLst>
            <pc:docMk/>
            <pc:sldMk cId="1259124913" sldId="1315"/>
            <ac:spMk id="29" creationId="{26845AAF-7B0D-4ABA-A9E5-1A72F91E9C32}"/>
          </ac:spMkLst>
        </pc:spChg>
        <pc:spChg chg="mod">
          <ac:chgData name="Sivakoumar Arumugam" userId="0e296c77-7b63-4ef3-b49a-a49ee0493289" providerId="ADAL" clId="{DF5D1081-FB1D-4698-AFCC-1966CB4AC430}" dt="2018-08-29T19:47:29.755" v="889" actId="1036"/>
          <ac:spMkLst>
            <pc:docMk/>
            <pc:sldMk cId="1259124913" sldId="1315"/>
            <ac:spMk id="30" creationId="{F262E1DB-F7CE-4E3E-B43D-818D297CC32F}"/>
          </ac:spMkLst>
        </pc:spChg>
        <pc:spChg chg="mod">
          <ac:chgData name="Sivakoumar Arumugam" userId="0e296c77-7b63-4ef3-b49a-a49ee0493289" providerId="ADAL" clId="{DF5D1081-FB1D-4698-AFCC-1966CB4AC430}" dt="2018-08-29T19:47:29.755" v="889" actId="1036"/>
          <ac:spMkLst>
            <pc:docMk/>
            <pc:sldMk cId="1259124913" sldId="1315"/>
            <ac:spMk id="31" creationId="{9A9DFAAA-D6E9-4358-BEE7-B1C02850AC23}"/>
          </ac:spMkLst>
        </pc:spChg>
        <pc:spChg chg="mod">
          <ac:chgData name="Sivakoumar Arumugam" userId="0e296c77-7b63-4ef3-b49a-a49ee0493289" providerId="ADAL" clId="{DF5D1081-FB1D-4698-AFCC-1966CB4AC430}" dt="2018-08-29T19:47:29.755" v="889" actId="1036"/>
          <ac:spMkLst>
            <pc:docMk/>
            <pc:sldMk cId="1259124913" sldId="1315"/>
            <ac:spMk id="32" creationId="{BBAF5655-66A6-473D-9220-548CC3562157}"/>
          </ac:spMkLst>
        </pc:spChg>
        <pc:spChg chg="mod">
          <ac:chgData name="Sivakoumar Arumugam" userId="0e296c77-7b63-4ef3-b49a-a49ee0493289" providerId="ADAL" clId="{DF5D1081-FB1D-4698-AFCC-1966CB4AC430}" dt="2018-08-29T19:47:29.755" v="889" actId="1036"/>
          <ac:spMkLst>
            <pc:docMk/>
            <pc:sldMk cId="1259124913" sldId="1315"/>
            <ac:spMk id="35" creationId="{1B8045D7-40D3-4659-AE21-7A2ED5142476}"/>
          </ac:spMkLst>
        </pc:spChg>
        <pc:spChg chg="mod">
          <ac:chgData name="Sivakoumar Arumugam" userId="0e296c77-7b63-4ef3-b49a-a49ee0493289" providerId="ADAL" clId="{DF5D1081-FB1D-4698-AFCC-1966CB4AC430}" dt="2018-08-29T19:47:29.755" v="889" actId="1036"/>
          <ac:spMkLst>
            <pc:docMk/>
            <pc:sldMk cId="1259124913" sldId="1315"/>
            <ac:spMk id="36" creationId="{147E6FD5-4036-4DF3-8B3C-BF1AB6270970}"/>
          </ac:spMkLst>
        </pc:spChg>
        <pc:spChg chg="mod">
          <ac:chgData name="Sivakoumar Arumugam" userId="0e296c77-7b63-4ef3-b49a-a49ee0493289" providerId="ADAL" clId="{DF5D1081-FB1D-4698-AFCC-1966CB4AC430}" dt="2018-08-29T19:47:29.755" v="889" actId="1036"/>
          <ac:spMkLst>
            <pc:docMk/>
            <pc:sldMk cId="1259124913" sldId="1315"/>
            <ac:spMk id="37" creationId="{9A6E9D98-C8CC-49EF-89A4-3EACC5D01979}"/>
          </ac:spMkLst>
        </pc:spChg>
        <pc:spChg chg="mod">
          <ac:chgData name="Sivakoumar Arumugam" userId="0e296c77-7b63-4ef3-b49a-a49ee0493289" providerId="ADAL" clId="{DF5D1081-FB1D-4698-AFCC-1966CB4AC430}" dt="2018-08-29T19:47:29.755" v="889" actId="1036"/>
          <ac:spMkLst>
            <pc:docMk/>
            <pc:sldMk cId="1259124913" sldId="1315"/>
            <ac:spMk id="38" creationId="{CEA753C6-74D2-4FD3-8E11-E2010D80E7BE}"/>
          </ac:spMkLst>
        </pc:spChg>
      </pc:sldChg>
      <pc:sldChg chg="modSp">
        <pc:chgData name="Sivakoumar Arumugam" userId="0e296c77-7b63-4ef3-b49a-a49ee0493289" providerId="ADAL" clId="{DF5D1081-FB1D-4698-AFCC-1966CB4AC430}" dt="2018-08-29T19:45:42.334" v="854" actId="20577"/>
        <pc:sldMkLst>
          <pc:docMk/>
          <pc:sldMk cId="3478665997" sldId="1324"/>
        </pc:sldMkLst>
        <pc:spChg chg="mod">
          <ac:chgData name="Sivakoumar Arumugam" userId="0e296c77-7b63-4ef3-b49a-a49ee0493289" providerId="ADAL" clId="{DF5D1081-FB1D-4698-AFCC-1966CB4AC430}" dt="2018-08-29T19:45:42.334" v="854" actId="20577"/>
          <ac:spMkLst>
            <pc:docMk/>
            <pc:sldMk cId="3478665997" sldId="1324"/>
            <ac:spMk id="8" creationId="{00000000-0000-0000-0000-000000000000}"/>
          </ac:spMkLst>
        </pc:spChg>
      </pc:sldChg>
      <pc:sldChg chg="modSp add">
        <pc:chgData name="Sivakoumar Arumugam" userId="0e296c77-7b63-4ef3-b49a-a49ee0493289" providerId="ADAL" clId="{DF5D1081-FB1D-4698-AFCC-1966CB4AC430}" dt="2018-08-29T19:46:01.369" v="855"/>
        <pc:sldMkLst>
          <pc:docMk/>
          <pc:sldMk cId="3631247995" sldId="1325"/>
        </pc:sldMkLst>
        <pc:spChg chg="mod">
          <ac:chgData name="Sivakoumar Arumugam" userId="0e296c77-7b63-4ef3-b49a-a49ee0493289" providerId="ADAL" clId="{DF5D1081-FB1D-4698-AFCC-1966CB4AC430}" dt="2018-08-29T19:46:01.369" v="855"/>
          <ac:spMkLst>
            <pc:docMk/>
            <pc:sldMk cId="3631247995" sldId="1325"/>
            <ac:spMk id="8" creationId="{00000000-0000-0000-0000-000000000000}"/>
          </ac:spMkLst>
        </pc:spChg>
      </pc:sldChg>
      <pc:sldChg chg="addSp delSp modSp add">
        <pc:chgData name="Sivakoumar Arumugam" userId="0e296c77-7b63-4ef3-b49a-a49ee0493289" providerId="ADAL" clId="{DF5D1081-FB1D-4698-AFCC-1966CB4AC430}" dt="2018-08-31T01:23:11.074" v="2377" actId="1076"/>
        <pc:sldMkLst>
          <pc:docMk/>
          <pc:sldMk cId="3038060657" sldId="1326"/>
        </pc:sldMkLst>
        <pc:spChg chg="mod">
          <ac:chgData name="Sivakoumar Arumugam" userId="0e296c77-7b63-4ef3-b49a-a49ee0493289" providerId="ADAL" clId="{DF5D1081-FB1D-4698-AFCC-1966CB4AC430}" dt="2018-08-30T22:12:54.065" v="1879" actId="1038"/>
          <ac:spMkLst>
            <pc:docMk/>
            <pc:sldMk cId="3038060657" sldId="1326"/>
            <ac:spMk id="2" creationId="{6BFE3DFD-DEEB-4DAF-85EB-987BCA729355}"/>
          </ac:spMkLst>
        </pc:spChg>
        <pc:spChg chg="mod">
          <ac:chgData name="Sivakoumar Arumugam" userId="0e296c77-7b63-4ef3-b49a-a49ee0493289" providerId="ADAL" clId="{DF5D1081-FB1D-4698-AFCC-1966CB4AC430}" dt="2018-08-30T20:54:04.880" v="965"/>
          <ac:spMkLst>
            <pc:docMk/>
            <pc:sldMk cId="3038060657" sldId="1326"/>
            <ac:spMk id="3" creationId="{B1E3F269-E0E5-4963-B45C-8F2863D8CBDE}"/>
          </ac:spMkLst>
        </pc:spChg>
        <pc:spChg chg="del">
          <ac:chgData name="Sivakoumar Arumugam" userId="0e296c77-7b63-4ef3-b49a-a49ee0493289" providerId="ADAL" clId="{DF5D1081-FB1D-4698-AFCC-1966CB4AC430}" dt="2018-08-30T20:52:23.561" v="918" actId="478"/>
          <ac:spMkLst>
            <pc:docMk/>
            <pc:sldMk cId="3038060657" sldId="1326"/>
            <ac:spMk id="4" creationId="{7142ED0A-95E3-48BE-AE89-20C9987B5A54}"/>
          </ac:spMkLst>
        </pc:spChg>
        <pc:spChg chg="add del mod">
          <ac:chgData name="Sivakoumar Arumugam" userId="0e296c77-7b63-4ef3-b49a-a49ee0493289" providerId="ADAL" clId="{DF5D1081-FB1D-4698-AFCC-1966CB4AC430}" dt="2018-08-30T21:37:44.521" v="1414" actId="478"/>
          <ac:spMkLst>
            <pc:docMk/>
            <pc:sldMk cId="3038060657" sldId="1326"/>
            <ac:spMk id="5" creationId="{1C4C2231-4012-4B94-8035-0DFC8D520732}"/>
          </ac:spMkLst>
        </pc:spChg>
        <pc:spChg chg="add mod">
          <ac:chgData name="Sivakoumar Arumugam" userId="0e296c77-7b63-4ef3-b49a-a49ee0493289" providerId="ADAL" clId="{DF5D1081-FB1D-4698-AFCC-1966CB4AC430}" dt="2018-08-31T01:22:15.546" v="2369" actId="1076"/>
          <ac:spMkLst>
            <pc:docMk/>
            <pc:sldMk cId="3038060657" sldId="1326"/>
            <ac:spMk id="6" creationId="{53D79C68-1C75-439F-B253-B88A0C371F8D}"/>
          </ac:spMkLst>
        </pc:spChg>
        <pc:spChg chg="add mod">
          <ac:chgData name="Sivakoumar Arumugam" userId="0e296c77-7b63-4ef3-b49a-a49ee0493289" providerId="ADAL" clId="{DF5D1081-FB1D-4698-AFCC-1966CB4AC430}" dt="2018-08-30T22:14:09.119" v="1884" actId="1036"/>
          <ac:spMkLst>
            <pc:docMk/>
            <pc:sldMk cId="3038060657" sldId="1326"/>
            <ac:spMk id="7" creationId="{DB38CB20-FB5D-49BB-AACC-61FF6874DEA0}"/>
          </ac:spMkLst>
        </pc:spChg>
        <pc:spChg chg="add del mod">
          <ac:chgData name="Sivakoumar Arumugam" userId="0e296c77-7b63-4ef3-b49a-a49ee0493289" providerId="ADAL" clId="{DF5D1081-FB1D-4698-AFCC-1966CB4AC430}" dt="2018-08-30T21:42:04.015" v="1489" actId="478"/>
          <ac:spMkLst>
            <pc:docMk/>
            <pc:sldMk cId="3038060657" sldId="1326"/>
            <ac:spMk id="8" creationId="{F8F5B3EF-5C09-44B8-A66E-C986476F516B}"/>
          </ac:spMkLst>
        </pc:spChg>
        <pc:spChg chg="add mod">
          <ac:chgData name="Sivakoumar Arumugam" userId="0e296c77-7b63-4ef3-b49a-a49ee0493289" providerId="ADAL" clId="{DF5D1081-FB1D-4698-AFCC-1966CB4AC430}" dt="2018-08-31T01:17:38.035" v="2304" actId="692"/>
          <ac:spMkLst>
            <pc:docMk/>
            <pc:sldMk cId="3038060657" sldId="1326"/>
            <ac:spMk id="9" creationId="{32F0F964-D26E-4960-8EF0-1EB362D093F6}"/>
          </ac:spMkLst>
        </pc:spChg>
        <pc:spChg chg="add mod">
          <ac:chgData name="Sivakoumar Arumugam" userId="0e296c77-7b63-4ef3-b49a-a49ee0493289" providerId="ADAL" clId="{DF5D1081-FB1D-4698-AFCC-1966CB4AC430}" dt="2018-08-31T01:17:43.059" v="2306" actId="692"/>
          <ac:spMkLst>
            <pc:docMk/>
            <pc:sldMk cId="3038060657" sldId="1326"/>
            <ac:spMk id="10" creationId="{41BF5EB0-7851-4856-8D45-4DF054E14F99}"/>
          </ac:spMkLst>
        </pc:spChg>
        <pc:spChg chg="add mod">
          <ac:chgData name="Sivakoumar Arumugam" userId="0e296c77-7b63-4ef3-b49a-a49ee0493289" providerId="ADAL" clId="{DF5D1081-FB1D-4698-AFCC-1966CB4AC430}" dt="2018-08-31T01:17:47.448" v="2308" actId="692"/>
          <ac:spMkLst>
            <pc:docMk/>
            <pc:sldMk cId="3038060657" sldId="1326"/>
            <ac:spMk id="11" creationId="{BB0C9DF3-4909-48E6-A529-E47DE67D1D45}"/>
          </ac:spMkLst>
        </pc:spChg>
        <pc:spChg chg="add del mod">
          <ac:chgData name="Sivakoumar Arumugam" userId="0e296c77-7b63-4ef3-b49a-a49ee0493289" providerId="ADAL" clId="{DF5D1081-FB1D-4698-AFCC-1966CB4AC430}" dt="2018-08-30T21:51:31.004" v="1588" actId="478"/>
          <ac:spMkLst>
            <pc:docMk/>
            <pc:sldMk cId="3038060657" sldId="1326"/>
            <ac:spMk id="12" creationId="{EA708160-D9A4-4F3B-AAC8-DF949D716F43}"/>
          </ac:spMkLst>
        </pc:spChg>
        <pc:spChg chg="add del mod">
          <ac:chgData name="Sivakoumar Arumugam" userId="0e296c77-7b63-4ef3-b49a-a49ee0493289" providerId="ADAL" clId="{DF5D1081-FB1D-4698-AFCC-1966CB4AC430}" dt="2018-08-30T21:51:31.004" v="1588" actId="478"/>
          <ac:spMkLst>
            <pc:docMk/>
            <pc:sldMk cId="3038060657" sldId="1326"/>
            <ac:spMk id="13" creationId="{92B69963-7DC0-402D-BA64-98DE97FAE895}"/>
          </ac:spMkLst>
        </pc:spChg>
        <pc:spChg chg="add del mod">
          <ac:chgData name="Sivakoumar Arumugam" userId="0e296c77-7b63-4ef3-b49a-a49ee0493289" providerId="ADAL" clId="{DF5D1081-FB1D-4698-AFCC-1966CB4AC430}" dt="2018-08-30T21:51:31.004" v="1588" actId="478"/>
          <ac:spMkLst>
            <pc:docMk/>
            <pc:sldMk cId="3038060657" sldId="1326"/>
            <ac:spMk id="14" creationId="{9B6CB2C6-CFA7-4024-B044-7075CD2BC90F}"/>
          </ac:spMkLst>
        </pc:spChg>
        <pc:spChg chg="add del">
          <ac:chgData name="Sivakoumar Arumugam" userId="0e296c77-7b63-4ef3-b49a-a49ee0493289" providerId="ADAL" clId="{DF5D1081-FB1D-4698-AFCC-1966CB4AC430}" dt="2018-08-30T21:43:21.649" v="1510"/>
          <ac:spMkLst>
            <pc:docMk/>
            <pc:sldMk cId="3038060657" sldId="1326"/>
            <ac:spMk id="15" creationId="{017B4DF1-5DC1-4B8E-B085-1CAFD02F671C}"/>
          </ac:spMkLst>
        </pc:spChg>
        <pc:spChg chg="add del">
          <ac:chgData name="Sivakoumar Arumugam" userId="0e296c77-7b63-4ef3-b49a-a49ee0493289" providerId="ADAL" clId="{DF5D1081-FB1D-4698-AFCC-1966CB4AC430}" dt="2018-08-30T21:43:21.649" v="1510"/>
          <ac:spMkLst>
            <pc:docMk/>
            <pc:sldMk cId="3038060657" sldId="1326"/>
            <ac:spMk id="16" creationId="{229E5535-39AD-4BB7-9A78-4575E3303226}"/>
          </ac:spMkLst>
        </pc:spChg>
        <pc:spChg chg="add del">
          <ac:chgData name="Sivakoumar Arumugam" userId="0e296c77-7b63-4ef3-b49a-a49ee0493289" providerId="ADAL" clId="{DF5D1081-FB1D-4698-AFCC-1966CB4AC430}" dt="2018-08-30T21:43:21.649" v="1510"/>
          <ac:spMkLst>
            <pc:docMk/>
            <pc:sldMk cId="3038060657" sldId="1326"/>
            <ac:spMk id="17" creationId="{8C9A57BD-BDE7-4405-98A6-687CA67BF98C}"/>
          </ac:spMkLst>
        </pc:spChg>
        <pc:spChg chg="add mod">
          <ac:chgData name="Sivakoumar Arumugam" userId="0e296c77-7b63-4ef3-b49a-a49ee0493289" providerId="ADAL" clId="{DF5D1081-FB1D-4698-AFCC-1966CB4AC430}" dt="2018-08-31T01:18:09.447" v="2318" actId="692"/>
          <ac:spMkLst>
            <pc:docMk/>
            <pc:sldMk cId="3038060657" sldId="1326"/>
            <ac:spMk id="18" creationId="{6C864EA8-854A-47A9-9379-8C5D47099212}"/>
          </ac:spMkLst>
        </pc:spChg>
        <pc:spChg chg="add mod">
          <ac:chgData name="Sivakoumar Arumugam" userId="0e296c77-7b63-4ef3-b49a-a49ee0493289" providerId="ADAL" clId="{DF5D1081-FB1D-4698-AFCC-1966CB4AC430}" dt="2018-08-31T01:20:42.163" v="2332" actId="20577"/>
          <ac:spMkLst>
            <pc:docMk/>
            <pc:sldMk cId="3038060657" sldId="1326"/>
            <ac:spMk id="19" creationId="{81E2322F-0E37-4CE5-B860-4303B898CFDB}"/>
          </ac:spMkLst>
        </pc:spChg>
        <pc:spChg chg="add del mod">
          <ac:chgData name="Sivakoumar Arumugam" userId="0e296c77-7b63-4ef3-b49a-a49ee0493289" providerId="ADAL" clId="{DF5D1081-FB1D-4698-AFCC-1966CB4AC430}" dt="2018-08-30T21:55:47.253" v="1655" actId="478"/>
          <ac:spMkLst>
            <pc:docMk/>
            <pc:sldMk cId="3038060657" sldId="1326"/>
            <ac:spMk id="20" creationId="{437048CA-B7B4-46A9-B79F-03283F2657E3}"/>
          </ac:spMkLst>
        </pc:spChg>
        <pc:spChg chg="add del mod">
          <ac:chgData name="Sivakoumar Arumugam" userId="0e296c77-7b63-4ef3-b49a-a49ee0493289" providerId="ADAL" clId="{DF5D1081-FB1D-4698-AFCC-1966CB4AC430}" dt="2018-08-30T21:55:47.253" v="1655" actId="478"/>
          <ac:spMkLst>
            <pc:docMk/>
            <pc:sldMk cId="3038060657" sldId="1326"/>
            <ac:spMk id="21" creationId="{EBE982FB-0FB0-49B1-92E3-0803C59E0A7C}"/>
          </ac:spMkLst>
        </pc:spChg>
        <pc:spChg chg="add del mod">
          <ac:chgData name="Sivakoumar Arumugam" userId="0e296c77-7b63-4ef3-b49a-a49ee0493289" providerId="ADAL" clId="{DF5D1081-FB1D-4698-AFCC-1966CB4AC430}" dt="2018-08-30T21:55:47.253" v="1655" actId="478"/>
          <ac:spMkLst>
            <pc:docMk/>
            <pc:sldMk cId="3038060657" sldId="1326"/>
            <ac:spMk id="22" creationId="{785B22A6-91A9-4FCC-A779-C53CC0B08BD3}"/>
          </ac:spMkLst>
        </pc:spChg>
        <pc:spChg chg="add del mod">
          <ac:chgData name="Sivakoumar Arumugam" userId="0e296c77-7b63-4ef3-b49a-a49ee0493289" providerId="ADAL" clId="{DF5D1081-FB1D-4698-AFCC-1966CB4AC430}" dt="2018-08-30T21:55:47.253" v="1655" actId="478"/>
          <ac:spMkLst>
            <pc:docMk/>
            <pc:sldMk cId="3038060657" sldId="1326"/>
            <ac:spMk id="23" creationId="{F20A037A-BDEC-41AF-874E-0CFB4276B2A5}"/>
          </ac:spMkLst>
        </pc:spChg>
        <pc:spChg chg="add del mod">
          <ac:chgData name="Sivakoumar Arumugam" userId="0e296c77-7b63-4ef3-b49a-a49ee0493289" providerId="ADAL" clId="{DF5D1081-FB1D-4698-AFCC-1966CB4AC430}" dt="2018-08-30T21:55:47.253" v="1655" actId="478"/>
          <ac:spMkLst>
            <pc:docMk/>
            <pc:sldMk cId="3038060657" sldId="1326"/>
            <ac:spMk id="24" creationId="{D0445D6A-3A3D-4354-A6F4-E0413E4E5A69}"/>
          </ac:spMkLst>
        </pc:spChg>
        <pc:spChg chg="add del mod">
          <ac:chgData name="Sivakoumar Arumugam" userId="0e296c77-7b63-4ef3-b49a-a49ee0493289" providerId="ADAL" clId="{DF5D1081-FB1D-4698-AFCC-1966CB4AC430}" dt="2018-08-30T21:55:42.410" v="1654" actId="478"/>
          <ac:spMkLst>
            <pc:docMk/>
            <pc:sldMk cId="3038060657" sldId="1326"/>
            <ac:spMk id="25" creationId="{35432F51-A73D-47E7-BC27-8C9979DEB423}"/>
          </ac:spMkLst>
        </pc:spChg>
        <pc:spChg chg="add del mod">
          <ac:chgData name="Sivakoumar Arumugam" userId="0e296c77-7b63-4ef3-b49a-a49ee0493289" providerId="ADAL" clId="{DF5D1081-FB1D-4698-AFCC-1966CB4AC430}" dt="2018-08-30T21:55:42.410" v="1654" actId="478"/>
          <ac:spMkLst>
            <pc:docMk/>
            <pc:sldMk cId="3038060657" sldId="1326"/>
            <ac:spMk id="26" creationId="{4DE048CB-19F4-491C-9CDF-F69373C8C8DF}"/>
          </ac:spMkLst>
        </pc:spChg>
        <pc:spChg chg="add del mod">
          <ac:chgData name="Sivakoumar Arumugam" userId="0e296c77-7b63-4ef3-b49a-a49ee0493289" providerId="ADAL" clId="{DF5D1081-FB1D-4698-AFCC-1966CB4AC430}" dt="2018-08-30T21:55:42.410" v="1654" actId="478"/>
          <ac:spMkLst>
            <pc:docMk/>
            <pc:sldMk cId="3038060657" sldId="1326"/>
            <ac:spMk id="27" creationId="{17431DB2-7D8D-44A2-B198-5DA04743EE5C}"/>
          </ac:spMkLst>
        </pc:spChg>
        <pc:spChg chg="add del mod">
          <ac:chgData name="Sivakoumar Arumugam" userId="0e296c77-7b63-4ef3-b49a-a49ee0493289" providerId="ADAL" clId="{DF5D1081-FB1D-4698-AFCC-1966CB4AC430}" dt="2018-08-30T21:55:42.410" v="1654" actId="478"/>
          <ac:spMkLst>
            <pc:docMk/>
            <pc:sldMk cId="3038060657" sldId="1326"/>
            <ac:spMk id="28" creationId="{B15BE729-5FE5-4072-B6FB-25338CC36DC7}"/>
          </ac:spMkLst>
        </pc:spChg>
        <pc:spChg chg="add del mod">
          <ac:chgData name="Sivakoumar Arumugam" userId="0e296c77-7b63-4ef3-b49a-a49ee0493289" providerId="ADAL" clId="{DF5D1081-FB1D-4698-AFCC-1966CB4AC430}" dt="2018-08-30T21:55:42.410" v="1654" actId="478"/>
          <ac:spMkLst>
            <pc:docMk/>
            <pc:sldMk cId="3038060657" sldId="1326"/>
            <ac:spMk id="29" creationId="{A719AAB8-BB94-4B54-9880-F9FFC63F2462}"/>
          </ac:spMkLst>
        </pc:spChg>
        <pc:spChg chg="add del mod">
          <ac:chgData name="Sivakoumar Arumugam" userId="0e296c77-7b63-4ef3-b49a-a49ee0493289" providerId="ADAL" clId="{DF5D1081-FB1D-4698-AFCC-1966CB4AC430}" dt="2018-08-30T21:55:42.410" v="1654" actId="478"/>
          <ac:spMkLst>
            <pc:docMk/>
            <pc:sldMk cId="3038060657" sldId="1326"/>
            <ac:spMk id="30" creationId="{88D71F0A-E5B9-4566-8D0E-429F659B3408}"/>
          </ac:spMkLst>
        </pc:spChg>
        <pc:spChg chg="add del mod">
          <ac:chgData name="Sivakoumar Arumugam" userId="0e296c77-7b63-4ef3-b49a-a49ee0493289" providerId="ADAL" clId="{DF5D1081-FB1D-4698-AFCC-1966CB4AC430}" dt="2018-08-30T21:55:42.410" v="1654" actId="478"/>
          <ac:spMkLst>
            <pc:docMk/>
            <pc:sldMk cId="3038060657" sldId="1326"/>
            <ac:spMk id="31" creationId="{9052DDDB-50CC-43E4-9089-02D0B24C2551}"/>
          </ac:spMkLst>
        </pc:spChg>
        <pc:spChg chg="add del mod">
          <ac:chgData name="Sivakoumar Arumugam" userId="0e296c77-7b63-4ef3-b49a-a49ee0493289" providerId="ADAL" clId="{DF5D1081-FB1D-4698-AFCC-1966CB4AC430}" dt="2018-08-30T21:55:42.410" v="1654" actId="478"/>
          <ac:spMkLst>
            <pc:docMk/>
            <pc:sldMk cId="3038060657" sldId="1326"/>
            <ac:spMk id="32" creationId="{A0E1E238-6E82-42A2-8999-EC9E33E6161D}"/>
          </ac:spMkLst>
        </pc:spChg>
        <pc:spChg chg="add del mod">
          <ac:chgData name="Sivakoumar Arumugam" userId="0e296c77-7b63-4ef3-b49a-a49ee0493289" providerId="ADAL" clId="{DF5D1081-FB1D-4698-AFCC-1966CB4AC430}" dt="2018-08-30T21:55:42.410" v="1654" actId="478"/>
          <ac:spMkLst>
            <pc:docMk/>
            <pc:sldMk cId="3038060657" sldId="1326"/>
            <ac:spMk id="33" creationId="{FD502777-7A02-436B-A992-299C81056A20}"/>
          </ac:spMkLst>
        </pc:spChg>
        <pc:spChg chg="add del mod">
          <ac:chgData name="Sivakoumar Arumugam" userId="0e296c77-7b63-4ef3-b49a-a49ee0493289" providerId="ADAL" clId="{DF5D1081-FB1D-4698-AFCC-1966CB4AC430}" dt="2018-08-30T21:55:42.410" v="1654" actId="478"/>
          <ac:spMkLst>
            <pc:docMk/>
            <pc:sldMk cId="3038060657" sldId="1326"/>
            <ac:spMk id="34" creationId="{8F86BA90-03E4-473E-A400-7715656E7D92}"/>
          </ac:spMkLst>
        </pc:spChg>
        <pc:spChg chg="add mod">
          <ac:chgData name="Sivakoumar Arumugam" userId="0e296c77-7b63-4ef3-b49a-a49ee0493289" providerId="ADAL" clId="{DF5D1081-FB1D-4698-AFCC-1966CB4AC430}" dt="2018-08-31T01:17:08.027" v="2292" actId="692"/>
          <ac:spMkLst>
            <pc:docMk/>
            <pc:sldMk cId="3038060657" sldId="1326"/>
            <ac:spMk id="35" creationId="{108E2067-7D7F-4D4A-AB1E-6250C0183653}"/>
          </ac:spMkLst>
        </pc:spChg>
        <pc:spChg chg="add mod">
          <ac:chgData name="Sivakoumar Arumugam" userId="0e296c77-7b63-4ef3-b49a-a49ee0493289" providerId="ADAL" clId="{DF5D1081-FB1D-4698-AFCC-1966CB4AC430}" dt="2018-08-31T01:17:12.224" v="2294" actId="692"/>
          <ac:spMkLst>
            <pc:docMk/>
            <pc:sldMk cId="3038060657" sldId="1326"/>
            <ac:spMk id="36" creationId="{058640FA-9458-4DF2-AA24-FD1C5B75BE09}"/>
          </ac:spMkLst>
        </pc:spChg>
        <pc:spChg chg="add del mod">
          <ac:chgData name="Sivakoumar Arumugam" userId="0e296c77-7b63-4ef3-b49a-a49ee0493289" providerId="ADAL" clId="{DF5D1081-FB1D-4698-AFCC-1966CB4AC430}" dt="2018-08-30T22:56:46.509" v="2157" actId="478"/>
          <ac:spMkLst>
            <pc:docMk/>
            <pc:sldMk cId="3038060657" sldId="1326"/>
            <ac:spMk id="37" creationId="{184B0081-634B-431D-AD5C-99536BBE6199}"/>
          </ac:spMkLst>
        </pc:spChg>
        <pc:spChg chg="add mod">
          <ac:chgData name="Sivakoumar Arumugam" userId="0e296c77-7b63-4ef3-b49a-a49ee0493289" providerId="ADAL" clId="{DF5D1081-FB1D-4698-AFCC-1966CB4AC430}" dt="2018-08-31T01:17:32.121" v="2302" actId="692"/>
          <ac:spMkLst>
            <pc:docMk/>
            <pc:sldMk cId="3038060657" sldId="1326"/>
            <ac:spMk id="38" creationId="{C900E68F-C1AA-4F21-BA45-C1316B5F96FD}"/>
          </ac:spMkLst>
        </pc:spChg>
        <pc:spChg chg="add mod">
          <ac:chgData name="Sivakoumar Arumugam" userId="0e296c77-7b63-4ef3-b49a-a49ee0493289" providerId="ADAL" clId="{DF5D1081-FB1D-4698-AFCC-1966CB4AC430}" dt="2018-08-31T01:20:50.245" v="2340" actId="20577"/>
          <ac:spMkLst>
            <pc:docMk/>
            <pc:sldMk cId="3038060657" sldId="1326"/>
            <ac:spMk id="39" creationId="{6D6A9C3F-BBF5-4DBC-B143-649628E24941}"/>
          </ac:spMkLst>
        </pc:spChg>
        <pc:spChg chg="add mod">
          <ac:chgData name="Sivakoumar Arumugam" userId="0e296c77-7b63-4ef3-b49a-a49ee0493289" providerId="ADAL" clId="{DF5D1081-FB1D-4698-AFCC-1966CB4AC430}" dt="2018-08-31T01:16:31.013" v="2282" actId="692"/>
          <ac:spMkLst>
            <pc:docMk/>
            <pc:sldMk cId="3038060657" sldId="1326"/>
            <ac:spMk id="40" creationId="{7EBC52E4-0639-4A59-865A-C4F2A12304DD}"/>
          </ac:spMkLst>
        </pc:spChg>
        <pc:spChg chg="add mod">
          <ac:chgData name="Sivakoumar Arumugam" userId="0e296c77-7b63-4ef3-b49a-a49ee0493289" providerId="ADAL" clId="{DF5D1081-FB1D-4698-AFCC-1966CB4AC430}" dt="2018-08-31T01:16:41.860" v="2284" actId="692"/>
          <ac:spMkLst>
            <pc:docMk/>
            <pc:sldMk cId="3038060657" sldId="1326"/>
            <ac:spMk id="41" creationId="{80BB4298-5B37-47AE-A7B4-865A64DBC8C3}"/>
          </ac:spMkLst>
        </pc:spChg>
        <pc:spChg chg="add del mod">
          <ac:chgData name="Sivakoumar Arumugam" userId="0e296c77-7b63-4ef3-b49a-a49ee0493289" providerId="ADAL" clId="{DF5D1081-FB1D-4698-AFCC-1966CB4AC430}" dt="2018-08-30T22:56:44.415" v="2156" actId="478"/>
          <ac:spMkLst>
            <pc:docMk/>
            <pc:sldMk cId="3038060657" sldId="1326"/>
            <ac:spMk id="42" creationId="{02A2A81F-B05F-4C70-A2A3-4D716EF0E2C1}"/>
          </ac:spMkLst>
        </pc:spChg>
        <pc:spChg chg="add mod">
          <ac:chgData name="Sivakoumar Arumugam" userId="0e296c77-7b63-4ef3-b49a-a49ee0493289" providerId="ADAL" clId="{DF5D1081-FB1D-4698-AFCC-1966CB4AC430}" dt="2018-08-31T01:16:53.435" v="2286" actId="692"/>
          <ac:spMkLst>
            <pc:docMk/>
            <pc:sldMk cId="3038060657" sldId="1326"/>
            <ac:spMk id="43" creationId="{BA6E932C-3BFE-4ACE-8478-63FDE0745B74}"/>
          </ac:spMkLst>
        </pc:spChg>
        <pc:spChg chg="add mod">
          <ac:chgData name="Sivakoumar Arumugam" userId="0e296c77-7b63-4ef3-b49a-a49ee0493289" providerId="ADAL" clId="{DF5D1081-FB1D-4698-AFCC-1966CB4AC430}" dt="2018-08-31T01:21:02.727" v="2348" actId="20577"/>
          <ac:spMkLst>
            <pc:docMk/>
            <pc:sldMk cId="3038060657" sldId="1326"/>
            <ac:spMk id="44" creationId="{EF226B1B-C44B-4DC9-854C-7302F68C9D93}"/>
          </ac:spMkLst>
        </pc:spChg>
        <pc:spChg chg="add mod">
          <ac:chgData name="Sivakoumar Arumugam" userId="0e296c77-7b63-4ef3-b49a-a49ee0493289" providerId="ADAL" clId="{DF5D1081-FB1D-4698-AFCC-1966CB4AC430}" dt="2018-08-31T01:16:15.136" v="2278" actId="692"/>
          <ac:spMkLst>
            <pc:docMk/>
            <pc:sldMk cId="3038060657" sldId="1326"/>
            <ac:spMk id="45" creationId="{FED82D80-8F8E-4D9E-B0CF-DB7E936444B6}"/>
          </ac:spMkLst>
        </pc:spChg>
        <pc:spChg chg="add mod">
          <ac:chgData name="Sivakoumar Arumugam" userId="0e296c77-7b63-4ef3-b49a-a49ee0493289" providerId="ADAL" clId="{DF5D1081-FB1D-4698-AFCC-1966CB4AC430}" dt="2018-08-31T01:16:05.566" v="2276" actId="692"/>
          <ac:spMkLst>
            <pc:docMk/>
            <pc:sldMk cId="3038060657" sldId="1326"/>
            <ac:spMk id="46" creationId="{23350900-D299-4A17-A1D0-6BDE98764CFC}"/>
          </ac:spMkLst>
        </pc:spChg>
        <pc:spChg chg="add del mod">
          <ac:chgData name="Sivakoumar Arumugam" userId="0e296c77-7b63-4ef3-b49a-a49ee0493289" providerId="ADAL" clId="{DF5D1081-FB1D-4698-AFCC-1966CB4AC430}" dt="2018-08-30T22:56:49.177" v="2158" actId="478"/>
          <ac:spMkLst>
            <pc:docMk/>
            <pc:sldMk cId="3038060657" sldId="1326"/>
            <ac:spMk id="47" creationId="{6ACDC1A1-7E1A-4EC8-A000-1CD26FCE1EBB}"/>
          </ac:spMkLst>
        </pc:spChg>
        <pc:spChg chg="add mod">
          <ac:chgData name="Sivakoumar Arumugam" userId="0e296c77-7b63-4ef3-b49a-a49ee0493289" providerId="ADAL" clId="{DF5D1081-FB1D-4698-AFCC-1966CB4AC430}" dt="2018-08-31T01:14:58.270" v="2273" actId="692"/>
          <ac:spMkLst>
            <pc:docMk/>
            <pc:sldMk cId="3038060657" sldId="1326"/>
            <ac:spMk id="48" creationId="{6C3B60ED-0F15-4C6D-834E-B61E5DC92872}"/>
          </ac:spMkLst>
        </pc:spChg>
        <pc:spChg chg="add mod">
          <ac:chgData name="Sivakoumar Arumugam" userId="0e296c77-7b63-4ef3-b49a-a49ee0493289" providerId="ADAL" clId="{DF5D1081-FB1D-4698-AFCC-1966CB4AC430}" dt="2018-08-31T01:21:09.014" v="2356" actId="20577"/>
          <ac:spMkLst>
            <pc:docMk/>
            <pc:sldMk cId="3038060657" sldId="1326"/>
            <ac:spMk id="49" creationId="{C6A9B805-6080-41A6-9430-62A8F48440E7}"/>
          </ac:spMkLst>
        </pc:spChg>
        <pc:spChg chg="add mod">
          <ac:chgData name="Sivakoumar Arumugam" userId="0e296c77-7b63-4ef3-b49a-a49ee0493289" providerId="ADAL" clId="{DF5D1081-FB1D-4698-AFCC-1966CB4AC430}" dt="2018-08-31T01:17:51.202" v="2310" actId="692"/>
          <ac:spMkLst>
            <pc:docMk/>
            <pc:sldMk cId="3038060657" sldId="1326"/>
            <ac:spMk id="50" creationId="{BADD5634-1BAE-43A2-85C6-33B9BFE43D22}"/>
          </ac:spMkLst>
        </pc:spChg>
        <pc:spChg chg="add mod">
          <ac:chgData name="Sivakoumar Arumugam" userId="0e296c77-7b63-4ef3-b49a-a49ee0493289" providerId="ADAL" clId="{DF5D1081-FB1D-4698-AFCC-1966CB4AC430}" dt="2018-08-31T01:17:55.494" v="2312" actId="692"/>
          <ac:spMkLst>
            <pc:docMk/>
            <pc:sldMk cId="3038060657" sldId="1326"/>
            <ac:spMk id="51" creationId="{8975F522-C0A8-41ED-9644-A108696E20F6}"/>
          </ac:spMkLst>
        </pc:spChg>
        <pc:spChg chg="add mod">
          <ac:chgData name="Sivakoumar Arumugam" userId="0e296c77-7b63-4ef3-b49a-a49ee0493289" providerId="ADAL" clId="{DF5D1081-FB1D-4698-AFCC-1966CB4AC430}" dt="2018-08-31T01:17:59.607" v="2314" actId="692"/>
          <ac:spMkLst>
            <pc:docMk/>
            <pc:sldMk cId="3038060657" sldId="1326"/>
            <ac:spMk id="52" creationId="{30B1CEB3-8BA1-4AAB-8AF0-3603402B9F34}"/>
          </ac:spMkLst>
        </pc:spChg>
        <pc:spChg chg="add mod">
          <ac:chgData name="Sivakoumar Arumugam" userId="0e296c77-7b63-4ef3-b49a-a49ee0493289" providerId="ADAL" clId="{DF5D1081-FB1D-4698-AFCC-1966CB4AC430}" dt="2018-08-31T01:18:19.959" v="2322" actId="692"/>
          <ac:spMkLst>
            <pc:docMk/>
            <pc:sldMk cId="3038060657" sldId="1326"/>
            <ac:spMk id="53" creationId="{7850DD61-056E-4000-9539-3B0F339A765B}"/>
          </ac:spMkLst>
        </pc:spChg>
        <pc:spChg chg="add mod">
          <ac:chgData name="Sivakoumar Arumugam" userId="0e296c77-7b63-4ef3-b49a-a49ee0493289" providerId="ADAL" clId="{DF5D1081-FB1D-4698-AFCC-1966CB4AC430}" dt="2018-08-31T01:21:27.863" v="2366" actId="20577"/>
          <ac:spMkLst>
            <pc:docMk/>
            <pc:sldMk cId="3038060657" sldId="1326"/>
            <ac:spMk id="54" creationId="{EF2C3A82-16F1-49C5-B566-CD3B7E875515}"/>
          </ac:spMkLst>
        </pc:spChg>
        <pc:spChg chg="add del mod">
          <ac:chgData name="Sivakoumar Arumugam" userId="0e296c77-7b63-4ef3-b49a-a49ee0493289" providerId="ADAL" clId="{DF5D1081-FB1D-4698-AFCC-1966CB4AC430}" dt="2018-08-30T22:00:48.150" v="1696" actId="478"/>
          <ac:spMkLst>
            <pc:docMk/>
            <pc:sldMk cId="3038060657" sldId="1326"/>
            <ac:spMk id="68" creationId="{54CA41C5-46CD-4EF9-B647-E7EE0347C5D0}"/>
          </ac:spMkLst>
        </pc:spChg>
        <pc:spChg chg="add mod ord">
          <ac:chgData name="Sivakoumar Arumugam" userId="0e296c77-7b63-4ef3-b49a-a49ee0493289" providerId="ADAL" clId="{DF5D1081-FB1D-4698-AFCC-1966CB4AC430}" dt="2018-08-30T22:12:54.065" v="1879" actId="1038"/>
          <ac:spMkLst>
            <pc:docMk/>
            <pc:sldMk cId="3038060657" sldId="1326"/>
            <ac:spMk id="69" creationId="{46EB1FC3-4162-4069-8BEE-399B780026A3}"/>
          </ac:spMkLst>
        </pc:spChg>
        <pc:spChg chg="add mod ord">
          <ac:chgData name="Sivakoumar Arumugam" userId="0e296c77-7b63-4ef3-b49a-a49ee0493289" providerId="ADAL" clId="{DF5D1081-FB1D-4698-AFCC-1966CB4AC430}" dt="2018-08-30T22:12:54.065" v="1879" actId="1038"/>
          <ac:spMkLst>
            <pc:docMk/>
            <pc:sldMk cId="3038060657" sldId="1326"/>
            <ac:spMk id="70" creationId="{2E3A18EB-A313-43B7-A1BB-D6D1C4308C86}"/>
          </ac:spMkLst>
        </pc:spChg>
        <pc:spChg chg="add mod ord">
          <ac:chgData name="Sivakoumar Arumugam" userId="0e296c77-7b63-4ef3-b49a-a49ee0493289" providerId="ADAL" clId="{DF5D1081-FB1D-4698-AFCC-1966CB4AC430}" dt="2018-08-30T22:12:54.065" v="1879" actId="1038"/>
          <ac:spMkLst>
            <pc:docMk/>
            <pc:sldMk cId="3038060657" sldId="1326"/>
            <ac:spMk id="71" creationId="{861A7E38-2445-4423-8ADD-C1698DCDC6F4}"/>
          </ac:spMkLst>
        </pc:spChg>
        <pc:spChg chg="add mod ord">
          <ac:chgData name="Sivakoumar Arumugam" userId="0e296c77-7b63-4ef3-b49a-a49ee0493289" providerId="ADAL" clId="{DF5D1081-FB1D-4698-AFCC-1966CB4AC430}" dt="2018-08-30T22:12:54.065" v="1879" actId="1038"/>
          <ac:spMkLst>
            <pc:docMk/>
            <pc:sldMk cId="3038060657" sldId="1326"/>
            <ac:spMk id="72" creationId="{DC30C37A-F1CD-42C2-BA32-C11F8476F21D}"/>
          </ac:spMkLst>
        </pc:spChg>
        <pc:spChg chg="add mod ord">
          <ac:chgData name="Sivakoumar Arumugam" userId="0e296c77-7b63-4ef3-b49a-a49ee0493289" providerId="ADAL" clId="{DF5D1081-FB1D-4698-AFCC-1966CB4AC430}" dt="2018-08-31T01:22:50.939" v="2374" actId="14100"/>
          <ac:spMkLst>
            <pc:docMk/>
            <pc:sldMk cId="3038060657" sldId="1326"/>
            <ac:spMk id="73" creationId="{4EC24AE9-8713-482B-8C70-92513787BAF9}"/>
          </ac:spMkLst>
        </pc:spChg>
        <pc:spChg chg="add mod ord">
          <ac:chgData name="Sivakoumar Arumugam" userId="0e296c77-7b63-4ef3-b49a-a49ee0493289" providerId="ADAL" clId="{DF5D1081-FB1D-4698-AFCC-1966CB4AC430}" dt="2018-08-31T01:22:59.989" v="2376" actId="1076"/>
          <ac:spMkLst>
            <pc:docMk/>
            <pc:sldMk cId="3038060657" sldId="1326"/>
            <ac:spMk id="74" creationId="{79D8FCF5-E197-4019-89F8-C9583A8CA55B}"/>
          </ac:spMkLst>
        </pc:spChg>
        <pc:spChg chg="add mod">
          <ac:chgData name="Sivakoumar Arumugam" userId="0e296c77-7b63-4ef3-b49a-a49ee0493289" providerId="ADAL" clId="{DF5D1081-FB1D-4698-AFCC-1966CB4AC430}" dt="2018-08-30T22:14:28.508" v="1886" actId="1076"/>
          <ac:spMkLst>
            <pc:docMk/>
            <pc:sldMk cId="3038060657" sldId="1326"/>
            <ac:spMk id="75" creationId="{7B34F80C-778A-4251-9853-BA355664DCED}"/>
          </ac:spMkLst>
        </pc:spChg>
        <pc:spChg chg="add mod">
          <ac:chgData name="Sivakoumar Arumugam" userId="0e296c77-7b63-4ef3-b49a-a49ee0493289" providerId="ADAL" clId="{DF5D1081-FB1D-4698-AFCC-1966CB4AC430}" dt="2018-08-30T22:14:52.909" v="1889" actId="1076"/>
          <ac:spMkLst>
            <pc:docMk/>
            <pc:sldMk cId="3038060657" sldId="1326"/>
            <ac:spMk id="76" creationId="{946E11F8-D93B-4524-A255-7C296D90B8DE}"/>
          </ac:spMkLst>
        </pc:spChg>
        <pc:spChg chg="add mod">
          <ac:chgData name="Sivakoumar Arumugam" userId="0e296c77-7b63-4ef3-b49a-a49ee0493289" providerId="ADAL" clId="{DF5D1081-FB1D-4698-AFCC-1966CB4AC430}" dt="2018-08-30T22:15:36.485" v="1896" actId="1035"/>
          <ac:spMkLst>
            <pc:docMk/>
            <pc:sldMk cId="3038060657" sldId="1326"/>
            <ac:spMk id="77" creationId="{868376ED-29D3-4CA3-A3FE-C9C17BF80925}"/>
          </ac:spMkLst>
        </pc:spChg>
        <pc:spChg chg="add mod">
          <ac:chgData name="Sivakoumar Arumugam" userId="0e296c77-7b63-4ef3-b49a-a49ee0493289" providerId="ADAL" clId="{DF5D1081-FB1D-4698-AFCC-1966CB4AC430}" dt="2018-08-30T22:15:54.850" v="1898" actId="1076"/>
          <ac:spMkLst>
            <pc:docMk/>
            <pc:sldMk cId="3038060657" sldId="1326"/>
            <ac:spMk id="78" creationId="{F21575BC-7A66-41DF-B314-CEC2F0F34624}"/>
          </ac:spMkLst>
        </pc:spChg>
        <pc:spChg chg="add mod">
          <ac:chgData name="Sivakoumar Arumugam" userId="0e296c77-7b63-4ef3-b49a-a49ee0493289" providerId="ADAL" clId="{DF5D1081-FB1D-4698-AFCC-1966CB4AC430}" dt="2018-08-31T01:23:11.074" v="2377" actId="1076"/>
          <ac:spMkLst>
            <pc:docMk/>
            <pc:sldMk cId="3038060657" sldId="1326"/>
            <ac:spMk id="79" creationId="{94466D69-F7C2-49E1-A14F-EDE079623036}"/>
          </ac:spMkLst>
        </pc:spChg>
        <pc:spChg chg="add mod">
          <ac:chgData name="Sivakoumar Arumugam" userId="0e296c77-7b63-4ef3-b49a-a49ee0493289" providerId="ADAL" clId="{DF5D1081-FB1D-4698-AFCC-1966CB4AC430}" dt="2018-08-31T01:22:07.521" v="2368" actId="1076"/>
          <ac:spMkLst>
            <pc:docMk/>
            <pc:sldMk cId="3038060657" sldId="1326"/>
            <ac:spMk id="80" creationId="{51DBC3A5-740A-477C-8BED-C8FEA6DCE54F}"/>
          </ac:spMkLst>
        </pc:spChg>
        <pc:spChg chg="add mod">
          <ac:chgData name="Sivakoumar Arumugam" userId="0e296c77-7b63-4ef3-b49a-a49ee0493289" providerId="ADAL" clId="{DF5D1081-FB1D-4698-AFCC-1966CB4AC430}" dt="2018-08-31T01:17:16.457" v="2296" actId="692"/>
          <ac:spMkLst>
            <pc:docMk/>
            <pc:sldMk cId="3038060657" sldId="1326"/>
            <ac:spMk id="81" creationId="{2E853A5E-1334-47DE-8590-C441F550E8B7}"/>
          </ac:spMkLst>
        </pc:spChg>
        <pc:spChg chg="add mod">
          <ac:chgData name="Sivakoumar Arumugam" userId="0e296c77-7b63-4ef3-b49a-a49ee0493289" providerId="ADAL" clId="{DF5D1081-FB1D-4698-AFCC-1966CB4AC430}" dt="2018-08-31T01:17:20.557" v="2298" actId="692"/>
          <ac:spMkLst>
            <pc:docMk/>
            <pc:sldMk cId="3038060657" sldId="1326"/>
            <ac:spMk id="82" creationId="{1C4C1CEF-316F-4BD7-AF16-9C16CBCD7057}"/>
          </ac:spMkLst>
        </pc:spChg>
        <pc:spChg chg="add mod">
          <ac:chgData name="Sivakoumar Arumugam" userId="0e296c77-7b63-4ef3-b49a-a49ee0493289" providerId="ADAL" clId="{DF5D1081-FB1D-4698-AFCC-1966CB4AC430}" dt="2018-08-31T01:16:57.786" v="2288" actId="692"/>
          <ac:spMkLst>
            <pc:docMk/>
            <pc:sldMk cId="3038060657" sldId="1326"/>
            <ac:spMk id="83" creationId="{2FD1E364-9396-48D0-B668-E9808EBECC54}"/>
          </ac:spMkLst>
        </pc:spChg>
        <pc:spChg chg="add mod">
          <ac:chgData name="Sivakoumar Arumugam" userId="0e296c77-7b63-4ef3-b49a-a49ee0493289" providerId="ADAL" clId="{DF5D1081-FB1D-4698-AFCC-1966CB4AC430}" dt="2018-08-31T01:16:24.828" v="2280" actId="692"/>
          <ac:spMkLst>
            <pc:docMk/>
            <pc:sldMk cId="3038060657" sldId="1326"/>
            <ac:spMk id="84" creationId="{422E9292-36CE-4685-BB46-B6A4E0F84A13}"/>
          </ac:spMkLst>
        </pc:spChg>
        <pc:cxnChg chg="add del mod">
          <ac:chgData name="Sivakoumar Arumugam" userId="0e296c77-7b63-4ef3-b49a-a49ee0493289" providerId="ADAL" clId="{DF5D1081-FB1D-4698-AFCC-1966CB4AC430}" dt="2018-08-30T22:06:14.375" v="1773" actId="478"/>
          <ac:cxnSpMkLst>
            <pc:docMk/>
            <pc:sldMk cId="3038060657" sldId="1326"/>
            <ac:cxnSpMk id="56" creationId="{A67E55B6-093E-41EF-8C46-17359FF59383}"/>
          </ac:cxnSpMkLst>
        </pc:cxnChg>
        <pc:cxnChg chg="add del mod">
          <ac:chgData name="Sivakoumar Arumugam" userId="0e296c77-7b63-4ef3-b49a-a49ee0493289" providerId="ADAL" clId="{DF5D1081-FB1D-4698-AFCC-1966CB4AC430}" dt="2018-08-30T22:06:12.528" v="1772" actId="478"/>
          <ac:cxnSpMkLst>
            <pc:docMk/>
            <pc:sldMk cId="3038060657" sldId="1326"/>
            <ac:cxnSpMk id="58" creationId="{232A3EE8-9690-45A2-AA6A-0EFF33C8609C}"/>
          </ac:cxnSpMkLst>
        </pc:cxnChg>
        <pc:cxnChg chg="add del mod">
          <ac:chgData name="Sivakoumar Arumugam" userId="0e296c77-7b63-4ef3-b49a-a49ee0493289" providerId="ADAL" clId="{DF5D1081-FB1D-4698-AFCC-1966CB4AC430}" dt="2018-08-30T22:05:56.324" v="1770" actId="478"/>
          <ac:cxnSpMkLst>
            <pc:docMk/>
            <pc:sldMk cId="3038060657" sldId="1326"/>
            <ac:cxnSpMk id="60" creationId="{4E2C8C0E-A164-4590-8F38-58BEC09A4E27}"/>
          </ac:cxnSpMkLst>
        </pc:cxnChg>
        <pc:cxnChg chg="add del mod">
          <ac:chgData name="Sivakoumar Arumugam" userId="0e296c77-7b63-4ef3-b49a-a49ee0493289" providerId="ADAL" clId="{DF5D1081-FB1D-4698-AFCC-1966CB4AC430}" dt="2018-08-30T22:05:58.201" v="1771" actId="478"/>
          <ac:cxnSpMkLst>
            <pc:docMk/>
            <pc:sldMk cId="3038060657" sldId="1326"/>
            <ac:cxnSpMk id="62" creationId="{5FF77BD1-EB8F-48BD-ACF7-3DC32B5C57CE}"/>
          </ac:cxnSpMkLst>
        </pc:cxnChg>
        <pc:cxnChg chg="add del mod">
          <ac:chgData name="Sivakoumar Arumugam" userId="0e296c77-7b63-4ef3-b49a-a49ee0493289" providerId="ADAL" clId="{DF5D1081-FB1D-4698-AFCC-1966CB4AC430}" dt="2018-08-30T22:05:54.590" v="1769" actId="478"/>
          <ac:cxnSpMkLst>
            <pc:docMk/>
            <pc:sldMk cId="3038060657" sldId="1326"/>
            <ac:cxnSpMk id="64" creationId="{659B6E4A-2906-4442-8E36-0CCA4805A594}"/>
          </ac:cxnSpMkLst>
        </pc:cxnChg>
        <pc:cxnChg chg="add del mod">
          <ac:chgData name="Sivakoumar Arumugam" userId="0e296c77-7b63-4ef3-b49a-a49ee0493289" providerId="ADAL" clId="{DF5D1081-FB1D-4698-AFCC-1966CB4AC430}" dt="2018-08-30T22:05:52.482" v="1768" actId="478"/>
          <ac:cxnSpMkLst>
            <pc:docMk/>
            <pc:sldMk cId="3038060657" sldId="1326"/>
            <ac:cxnSpMk id="65" creationId="{1BB2AAAE-327C-4E2D-9879-EA574F24A238}"/>
          </ac:cxnSpMkLst>
        </pc:cxnChg>
      </pc:sldChg>
    </pc:docChg>
  </pc:docChgLst>
  <pc:docChgLst>
    <pc:chgData name="Ramprakash Masina" userId="76e87af2-04f3-4d23-8a8e-bd03d1c42efd" providerId="ADAL" clId="{52E76E48-31BA-407B-AAC6-7390008C2535}"/>
    <pc:docChg chg="undo custSel addSld delSld modSld sldOrd">
      <pc:chgData name="Ramprakash Masina" userId="76e87af2-04f3-4d23-8a8e-bd03d1c42efd" providerId="ADAL" clId="{52E76E48-31BA-407B-AAC6-7390008C2535}" dt="2018-08-28T23:25:55.221" v="37084" actId="14100"/>
      <pc:docMkLst>
        <pc:docMk/>
      </pc:docMkLst>
      <pc:sldChg chg="modSp">
        <pc:chgData name="Ramprakash Masina" userId="76e87af2-04f3-4d23-8a8e-bd03d1c42efd" providerId="ADAL" clId="{52E76E48-31BA-407B-AAC6-7390008C2535}" dt="2018-08-25T16:48:59.899" v="136" actId="20577"/>
        <pc:sldMkLst>
          <pc:docMk/>
          <pc:sldMk cId="2969512112" sldId="823"/>
        </pc:sldMkLst>
        <pc:spChg chg="mod">
          <ac:chgData name="Ramprakash Masina" userId="76e87af2-04f3-4d23-8a8e-bd03d1c42efd" providerId="ADAL" clId="{52E76E48-31BA-407B-AAC6-7390008C2535}" dt="2018-08-25T16:48:59.899" v="136" actId="20577"/>
          <ac:spMkLst>
            <pc:docMk/>
            <pc:sldMk cId="2969512112" sldId="823"/>
            <ac:spMk id="12" creationId="{EF3763D7-E162-4873-A59B-4FC642837CB4}"/>
          </ac:spMkLst>
        </pc:spChg>
      </pc:sldChg>
      <pc:sldChg chg="ord">
        <pc:chgData name="Ramprakash Masina" userId="76e87af2-04f3-4d23-8a8e-bd03d1c42efd" providerId="ADAL" clId="{52E76E48-31BA-407B-AAC6-7390008C2535}" dt="2018-08-27T19:02:44.099" v="36435"/>
        <pc:sldMkLst>
          <pc:docMk/>
          <pc:sldMk cId="4265844040" sldId="1131"/>
        </pc:sldMkLst>
      </pc:sldChg>
      <pc:sldChg chg="modSp">
        <pc:chgData name="Ramprakash Masina" userId="76e87af2-04f3-4d23-8a8e-bd03d1c42efd" providerId="ADAL" clId="{52E76E48-31BA-407B-AAC6-7390008C2535}" dt="2018-08-27T19:04:00.148" v="36510" actId="20577"/>
        <pc:sldMkLst>
          <pc:docMk/>
          <pc:sldMk cId="4179348098" sldId="1287"/>
        </pc:sldMkLst>
        <pc:spChg chg="mod">
          <ac:chgData name="Ramprakash Masina" userId="76e87af2-04f3-4d23-8a8e-bd03d1c42efd" providerId="ADAL" clId="{52E76E48-31BA-407B-AAC6-7390008C2535}" dt="2018-08-27T19:04:00.148" v="36510" actId="20577"/>
          <ac:spMkLst>
            <pc:docMk/>
            <pc:sldMk cId="4179348098" sldId="1287"/>
            <ac:spMk id="7" creationId="{00000000-0000-0000-0000-000000000000}"/>
          </ac:spMkLst>
        </pc:spChg>
      </pc:sldChg>
      <pc:sldChg chg="delSp modSp del">
        <pc:chgData name="Ramprakash Masina" userId="76e87af2-04f3-4d23-8a8e-bd03d1c42efd" providerId="ADAL" clId="{52E76E48-31BA-407B-AAC6-7390008C2535}" dt="2018-08-26T22:46:47.816" v="22563" actId="20577"/>
        <pc:sldMkLst>
          <pc:docMk/>
          <pc:sldMk cId="2555292365" sldId="1288"/>
        </pc:sldMkLst>
        <pc:spChg chg="mod">
          <ac:chgData name="Ramprakash Masina" userId="76e87af2-04f3-4d23-8a8e-bd03d1c42efd" providerId="ADAL" clId="{52E76E48-31BA-407B-AAC6-7390008C2535}" dt="2018-08-26T11:28:19.680" v="283" actId="20577"/>
          <ac:spMkLst>
            <pc:docMk/>
            <pc:sldMk cId="2555292365" sldId="1288"/>
            <ac:spMk id="3" creationId="{00000000-0000-0000-0000-000000000000}"/>
          </ac:spMkLst>
        </pc:spChg>
        <pc:spChg chg="del">
          <ac:chgData name="Ramprakash Masina" userId="76e87af2-04f3-4d23-8a8e-bd03d1c42efd" providerId="ADAL" clId="{52E76E48-31BA-407B-AAC6-7390008C2535}" dt="2018-08-26T11:29:46.338" v="287" actId="478"/>
          <ac:spMkLst>
            <pc:docMk/>
            <pc:sldMk cId="2555292365" sldId="1288"/>
            <ac:spMk id="4" creationId="{87CEF654-B669-4154-B0DB-BCBBBEB63DAD}"/>
          </ac:spMkLst>
        </pc:spChg>
        <pc:spChg chg="del">
          <ac:chgData name="Ramprakash Masina" userId="76e87af2-04f3-4d23-8a8e-bd03d1c42efd" providerId="ADAL" clId="{52E76E48-31BA-407B-AAC6-7390008C2535}" dt="2018-08-26T11:29:15.473" v="285" actId="478"/>
          <ac:spMkLst>
            <pc:docMk/>
            <pc:sldMk cId="2555292365" sldId="1288"/>
            <ac:spMk id="5" creationId="{E19CD981-BC32-4112-84CE-86EDEA1A917E}"/>
          </ac:spMkLst>
        </pc:spChg>
        <pc:spChg chg="del">
          <ac:chgData name="Ramprakash Masina" userId="76e87af2-04f3-4d23-8a8e-bd03d1c42efd" providerId="ADAL" clId="{52E76E48-31BA-407B-AAC6-7390008C2535}" dt="2018-08-26T11:29:12.078" v="284" actId="478"/>
          <ac:spMkLst>
            <pc:docMk/>
            <pc:sldMk cId="2555292365" sldId="1288"/>
            <ac:spMk id="6" creationId="{BBA92689-0698-40C1-B961-486DBAEFFD07}"/>
          </ac:spMkLst>
        </pc:spChg>
        <pc:spChg chg="del">
          <ac:chgData name="Ramprakash Masina" userId="76e87af2-04f3-4d23-8a8e-bd03d1c42efd" providerId="ADAL" clId="{52E76E48-31BA-407B-AAC6-7390008C2535}" dt="2018-08-26T11:29:46.338" v="287" actId="478"/>
          <ac:spMkLst>
            <pc:docMk/>
            <pc:sldMk cId="2555292365" sldId="1288"/>
            <ac:spMk id="7" creationId="{223B53E2-4F45-4B31-BB18-33B71CBCBEF8}"/>
          </ac:spMkLst>
        </pc:spChg>
        <pc:spChg chg="mod">
          <ac:chgData name="Ramprakash Masina" userId="76e87af2-04f3-4d23-8a8e-bd03d1c42efd" providerId="ADAL" clId="{52E76E48-31BA-407B-AAC6-7390008C2535}" dt="2018-08-26T22:46:47.816" v="22563" actId="20577"/>
          <ac:spMkLst>
            <pc:docMk/>
            <pc:sldMk cId="2555292365" sldId="1288"/>
            <ac:spMk id="8" creationId="{85AE48AE-9517-644A-8F8B-97693A36B0B4}"/>
          </ac:spMkLst>
        </pc:spChg>
        <pc:spChg chg="del">
          <ac:chgData name="Ramprakash Masina" userId="76e87af2-04f3-4d23-8a8e-bd03d1c42efd" providerId="ADAL" clId="{52E76E48-31BA-407B-AAC6-7390008C2535}" dt="2018-08-26T11:29:46.338" v="287" actId="478"/>
          <ac:spMkLst>
            <pc:docMk/>
            <pc:sldMk cId="2555292365" sldId="1288"/>
            <ac:spMk id="9" creationId="{A595F8B9-592D-4CA5-A438-6C7EB9CBAEF8}"/>
          </ac:spMkLst>
        </pc:spChg>
        <pc:spChg chg="del">
          <ac:chgData name="Ramprakash Masina" userId="76e87af2-04f3-4d23-8a8e-bd03d1c42efd" providerId="ADAL" clId="{52E76E48-31BA-407B-AAC6-7390008C2535}" dt="2018-08-26T11:30:06.648" v="288" actId="478"/>
          <ac:spMkLst>
            <pc:docMk/>
            <pc:sldMk cId="2555292365" sldId="1288"/>
            <ac:spMk id="11" creationId="{273B2D65-A98D-45FD-ACBC-0A74E31847E6}"/>
          </ac:spMkLst>
        </pc:spChg>
        <pc:spChg chg="del">
          <ac:chgData name="Ramprakash Masina" userId="76e87af2-04f3-4d23-8a8e-bd03d1c42efd" providerId="ADAL" clId="{52E76E48-31BA-407B-AAC6-7390008C2535}" dt="2018-08-26T11:29:46.338" v="287" actId="478"/>
          <ac:spMkLst>
            <pc:docMk/>
            <pc:sldMk cId="2555292365" sldId="1288"/>
            <ac:spMk id="12" creationId="{EF523BC2-2B94-461D-9D89-F8D5CA7662F5}"/>
          </ac:spMkLst>
        </pc:spChg>
        <pc:spChg chg="del">
          <ac:chgData name="Ramprakash Masina" userId="76e87af2-04f3-4d23-8a8e-bd03d1c42efd" providerId="ADAL" clId="{52E76E48-31BA-407B-AAC6-7390008C2535}" dt="2018-08-26T11:29:21.455" v="286" actId="478"/>
          <ac:spMkLst>
            <pc:docMk/>
            <pc:sldMk cId="2555292365" sldId="1288"/>
            <ac:spMk id="13" creationId="{FCA44393-072E-4DD3-A904-D99E2C0EFC18}"/>
          </ac:spMkLst>
        </pc:spChg>
        <pc:spChg chg="del">
          <ac:chgData name="Ramprakash Masina" userId="76e87af2-04f3-4d23-8a8e-bd03d1c42efd" providerId="ADAL" clId="{52E76E48-31BA-407B-AAC6-7390008C2535}" dt="2018-08-26T11:29:46.338" v="287" actId="478"/>
          <ac:spMkLst>
            <pc:docMk/>
            <pc:sldMk cId="2555292365" sldId="1288"/>
            <ac:spMk id="15" creationId="{0BEA5C8B-7BA2-468A-A5C1-52FD24F86D4E}"/>
          </ac:spMkLst>
        </pc:spChg>
        <pc:spChg chg="del">
          <ac:chgData name="Ramprakash Masina" userId="76e87af2-04f3-4d23-8a8e-bd03d1c42efd" providerId="ADAL" clId="{52E76E48-31BA-407B-AAC6-7390008C2535}" dt="2018-08-26T11:30:06.648" v="288" actId="478"/>
          <ac:spMkLst>
            <pc:docMk/>
            <pc:sldMk cId="2555292365" sldId="1288"/>
            <ac:spMk id="17" creationId="{4ACC7573-0308-4513-B5B5-5B2AC63B144D}"/>
          </ac:spMkLst>
        </pc:spChg>
        <pc:spChg chg="del">
          <ac:chgData name="Ramprakash Masina" userId="76e87af2-04f3-4d23-8a8e-bd03d1c42efd" providerId="ADAL" clId="{52E76E48-31BA-407B-AAC6-7390008C2535}" dt="2018-08-26T11:30:06.648" v="288" actId="478"/>
          <ac:spMkLst>
            <pc:docMk/>
            <pc:sldMk cId="2555292365" sldId="1288"/>
            <ac:spMk id="19" creationId="{2369A49B-EEE0-4A0A-86C8-75230C55D5B5}"/>
          </ac:spMkLst>
        </pc:spChg>
        <pc:spChg chg="del">
          <ac:chgData name="Ramprakash Masina" userId="76e87af2-04f3-4d23-8a8e-bd03d1c42efd" providerId="ADAL" clId="{52E76E48-31BA-407B-AAC6-7390008C2535}" dt="2018-08-26T11:30:06.648" v="288" actId="478"/>
          <ac:spMkLst>
            <pc:docMk/>
            <pc:sldMk cId="2555292365" sldId="1288"/>
            <ac:spMk id="20" creationId="{082D8EAF-E9FE-457E-B7E2-54F59C2B7973}"/>
          </ac:spMkLst>
        </pc:spChg>
        <pc:spChg chg="del">
          <ac:chgData name="Ramprakash Masina" userId="76e87af2-04f3-4d23-8a8e-bd03d1c42efd" providerId="ADAL" clId="{52E76E48-31BA-407B-AAC6-7390008C2535}" dt="2018-08-26T11:29:46.338" v="287" actId="478"/>
          <ac:spMkLst>
            <pc:docMk/>
            <pc:sldMk cId="2555292365" sldId="1288"/>
            <ac:spMk id="21" creationId="{DDF8E526-C7E4-494E-B752-5CCE6CA72927}"/>
          </ac:spMkLst>
        </pc:spChg>
        <pc:spChg chg="del">
          <ac:chgData name="Ramprakash Masina" userId="76e87af2-04f3-4d23-8a8e-bd03d1c42efd" providerId="ADAL" clId="{52E76E48-31BA-407B-AAC6-7390008C2535}" dt="2018-08-26T11:29:46.338" v="287" actId="478"/>
          <ac:spMkLst>
            <pc:docMk/>
            <pc:sldMk cId="2555292365" sldId="1288"/>
            <ac:spMk id="22" creationId="{7DCB9434-A2AD-4408-8C8D-0A271592F4C7}"/>
          </ac:spMkLst>
        </pc:spChg>
        <pc:spChg chg="del">
          <ac:chgData name="Ramprakash Masina" userId="76e87af2-04f3-4d23-8a8e-bd03d1c42efd" providerId="ADAL" clId="{52E76E48-31BA-407B-AAC6-7390008C2535}" dt="2018-08-26T11:30:06.648" v="288" actId="478"/>
          <ac:spMkLst>
            <pc:docMk/>
            <pc:sldMk cId="2555292365" sldId="1288"/>
            <ac:spMk id="23" creationId="{C1023FB2-9570-475F-A49D-3B586F2116C3}"/>
          </ac:spMkLst>
        </pc:spChg>
        <pc:spChg chg="del">
          <ac:chgData name="Ramprakash Masina" userId="76e87af2-04f3-4d23-8a8e-bd03d1c42efd" providerId="ADAL" clId="{52E76E48-31BA-407B-AAC6-7390008C2535}" dt="2018-08-26T11:30:06.648" v="288" actId="478"/>
          <ac:spMkLst>
            <pc:docMk/>
            <pc:sldMk cId="2555292365" sldId="1288"/>
            <ac:spMk id="25" creationId="{B8751A10-D486-4467-B7AE-AA6A62214F0D}"/>
          </ac:spMkLst>
        </pc:spChg>
        <pc:spChg chg="del">
          <ac:chgData name="Ramprakash Masina" userId="76e87af2-04f3-4d23-8a8e-bd03d1c42efd" providerId="ADAL" clId="{52E76E48-31BA-407B-AAC6-7390008C2535}" dt="2018-08-26T11:29:46.338" v="287" actId="478"/>
          <ac:spMkLst>
            <pc:docMk/>
            <pc:sldMk cId="2555292365" sldId="1288"/>
            <ac:spMk id="26" creationId="{2352AF48-37F1-4B93-9FD0-385DD16E7FDC}"/>
          </ac:spMkLst>
        </pc:spChg>
        <pc:spChg chg="del">
          <ac:chgData name="Ramprakash Masina" userId="76e87af2-04f3-4d23-8a8e-bd03d1c42efd" providerId="ADAL" clId="{52E76E48-31BA-407B-AAC6-7390008C2535}" dt="2018-08-26T11:30:06.648" v="288" actId="478"/>
          <ac:spMkLst>
            <pc:docMk/>
            <pc:sldMk cId="2555292365" sldId="1288"/>
            <ac:spMk id="27" creationId="{1D2F458E-1253-46EE-B9A9-93E0FE5D4D10}"/>
          </ac:spMkLst>
        </pc:spChg>
        <pc:spChg chg="del">
          <ac:chgData name="Ramprakash Masina" userId="76e87af2-04f3-4d23-8a8e-bd03d1c42efd" providerId="ADAL" clId="{52E76E48-31BA-407B-AAC6-7390008C2535}" dt="2018-08-26T11:29:46.338" v="287" actId="478"/>
          <ac:spMkLst>
            <pc:docMk/>
            <pc:sldMk cId="2555292365" sldId="1288"/>
            <ac:spMk id="28" creationId="{823FB31E-F19B-4CC1-B7E1-9E66C68F6ECB}"/>
          </ac:spMkLst>
        </pc:spChg>
        <pc:spChg chg="del">
          <ac:chgData name="Ramprakash Masina" userId="76e87af2-04f3-4d23-8a8e-bd03d1c42efd" providerId="ADAL" clId="{52E76E48-31BA-407B-AAC6-7390008C2535}" dt="2018-08-26T11:30:06.648" v="288" actId="478"/>
          <ac:spMkLst>
            <pc:docMk/>
            <pc:sldMk cId="2555292365" sldId="1288"/>
            <ac:spMk id="29" creationId="{37C25BF7-DA47-4006-B36C-7868EEEB5C4C}"/>
          </ac:spMkLst>
        </pc:spChg>
        <pc:spChg chg="del">
          <ac:chgData name="Ramprakash Masina" userId="76e87af2-04f3-4d23-8a8e-bd03d1c42efd" providerId="ADAL" clId="{52E76E48-31BA-407B-AAC6-7390008C2535}" dt="2018-08-26T11:29:46.338" v="287" actId="478"/>
          <ac:spMkLst>
            <pc:docMk/>
            <pc:sldMk cId="2555292365" sldId="1288"/>
            <ac:spMk id="30" creationId="{046016CA-F93F-48A6-B812-2AE5843BA16D}"/>
          </ac:spMkLst>
        </pc:spChg>
        <pc:spChg chg="del">
          <ac:chgData name="Ramprakash Masina" userId="76e87af2-04f3-4d23-8a8e-bd03d1c42efd" providerId="ADAL" clId="{52E76E48-31BA-407B-AAC6-7390008C2535}" dt="2018-08-26T11:29:46.338" v="287" actId="478"/>
          <ac:spMkLst>
            <pc:docMk/>
            <pc:sldMk cId="2555292365" sldId="1288"/>
            <ac:spMk id="32" creationId="{4B0BF375-9E5E-4502-97EC-5ACEC20F3FF4}"/>
          </ac:spMkLst>
        </pc:spChg>
        <pc:spChg chg="del">
          <ac:chgData name="Ramprakash Masina" userId="76e87af2-04f3-4d23-8a8e-bd03d1c42efd" providerId="ADAL" clId="{52E76E48-31BA-407B-AAC6-7390008C2535}" dt="2018-08-26T11:30:13.587" v="290" actId="478"/>
          <ac:spMkLst>
            <pc:docMk/>
            <pc:sldMk cId="2555292365" sldId="1288"/>
            <ac:spMk id="33" creationId="{E76DAF33-48AB-4E01-9105-36E4CA05A1F5}"/>
          </ac:spMkLst>
        </pc:spChg>
        <pc:spChg chg="del">
          <ac:chgData name="Ramprakash Masina" userId="76e87af2-04f3-4d23-8a8e-bd03d1c42efd" providerId="ADAL" clId="{52E76E48-31BA-407B-AAC6-7390008C2535}" dt="2018-08-26T11:30:06.648" v="288" actId="478"/>
          <ac:spMkLst>
            <pc:docMk/>
            <pc:sldMk cId="2555292365" sldId="1288"/>
            <ac:spMk id="34" creationId="{B262BEB9-03FD-466F-93D7-325A33598DBE}"/>
          </ac:spMkLst>
        </pc:spChg>
        <pc:cxnChg chg="del mod">
          <ac:chgData name="Ramprakash Masina" userId="76e87af2-04f3-4d23-8a8e-bd03d1c42efd" providerId="ADAL" clId="{52E76E48-31BA-407B-AAC6-7390008C2535}" dt="2018-08-26T11:30:06.648" v="288" actId="478"/>
          <ac:cxnSpMkLst>
            <pc:docMk/>
            <pc:sldMk cId="2555292365" sldId="1288"/>
            <ac:cxnSpMk id="10" creationId="{EEB8C999-4F44-4CF9-A19C-93F19A8F2FDD}"/>
          </ac:cxnSpMkLst>
        </pc:cxnChg>
        <pc:cxnChg chg="del mod">
          <ac:chgData name="Ramprakash Masina" userId="76e87af2-04f3-4d23-8a8e-bd03d1c42efd" providerId="ADAL" clId="{52E76E48-31BA-407B-AAC6-7390008C2535}" dt="2018-08-26T11:30:06.648" v="288" actId="478"/>
          <ac:cxnSpMkLst>
            <pc:docMk/>
            <pc:sldMk cId="2555292365" sldId="1288"/>
            <ac:cxnSpMk id="14" creationId="{2A619692-0C9E-45EA-AF30-BFB4CA275FB2}"/>
          </ac:cxnSpMkLst>
        </pc:cxnChg>
        <pc:cxnChg chg="del">
          <ac:chgData name="Ramprakash Masina" userId="76e87af2-04f3-4d23-8a8e-bd03d1c42efd" providerId="ADAL" clId="{52E76E48-31BA-407B-AAC6-7390008C2535}" dt="2018-08-26T11:30:06.648" v="288" actId="478"/>
          <ac:cxnSpMkLst>
            <pc:docMk/>
            <pc:sldMk cId="2555292365" sldId="1288"/>
            <ac:cxnSpMk id="16" creationId="{2EFFD87F-7F86-4AD2-A163-57B1C622CB4F}"/>
          </ac:cxnSpMkLst>
        </pc:cxnChg>
        <pc:cxnChg chg="del">
          <ac:chgData name="Ramprakash Masina" userId="76e87af2-04f3-4d23-8a8e-bd03d1c42efd" providerId="ADAL" clId="{52E76E48-31BA-407B-AAC6-7390008C2535}" dt="2018-08-26T11:30:06.648" v="288" actId="478"/>
          <ac:cxnSpMkLst>
            <pc:docMk/>
            <pc:sldMk cId="2555292365" sldId="1288"/>
            <ac:cxnSpMk id="40" creationId="{4B6FF501-7D81-4F27-99EE-7040835FEC02}"/>
          </ac:cxnSpMkLst>
        </pc:cxnChg>
        <pc:cxnChg chg="del">
          <ac:chgData name="Ramprakash Masina" userId="76e87af2-04f3-4d23-8a8e-bd03d1c42efd" providerId="ADAL" clId="{52E76E48-31BA-407B-AAC6-7390008C2535}" dt="2018-08-26T11:30:06.648" v="288" actId="478"/>
          <ac:cxnSpMkLst>
            <pc:docMk/>
            <pc:sldMk cId="2555292365" sldId="1288"/>
            <ac:cxnSpMk id="41" creationId="{DE367852-7FEE-4FD1-9FBB-F67827841E9C}"/>
          </ac:cxnSpMkLst>
        </pc:cxnChg>
        <pc:cxnChg chg="del">
          <ac:chgData name="Ramprakash Masina" userId="76e87af2-04f3-4d23-8a8e-bd03d1c42efd" providerId="ADAL" clId="{52E76E48-31BA-407B-AAC6-7390008C2535}" dt="2018-08-26T11:30:09.959" v="289" actId="478"/>
          <ac:cxnSpMkLst>
            <pc:docMk/>
            <pc:sldMk cId="2555292365" sldId="1288"/>
            <ac:cxnSpMk id="42" creationId="{7E589E1D-0E36-4EAD-88F8-4708A4FE46B4}"/>
          </ac:cxnSpMkLst>
        </pc:cxnChg>
      </pc:sldChg>
      <pc:sldChg chg="modSp add">
        <pc:chgData name="Ramprakash Masina" userId="76e87af2-04f3-4d23-8a8e-bd03d1c42efd" providerId="ADAL" clId="{52E76E48-31BA-407B-AAC6-7390008C2535}" dt="2018-08-26T22:48:32.128" v="22577" actId="20577"/>
        <pc:sldMkLst>
          <pc:docMk/>
          <pc:sldMk cId="936904919" sldId="1289"/>
        </pc:sldMkLst>
        <pc:spChg chg="mod">
          <ac:chgData name="Ramprakash Masina" userId="76e87af2-04f3-4d23-8a8e-bd03d1c42efd" providerId="ADAL" clId="{52E76E48-31BA-407B-AAC6-7390008C2535}" dt="2018-08-26T22:48:32.128" v="22577" actId="20577"/>
          <ac:spMkLst>
            <pc:docMk/>
            <pc:sldMk cId="936904919" sldId="1289"/>
            <ac:spMk id="8" creationId="{85AE48AE-9517-644A-8F8B-97693A36B0B4}"/>
          </ac:spMkLst>
        </pc:spChg>
      </pc:sldChg>
      <pc:sldChg chg="addSp delSp modSp add">
        <pc:chgData name="Ramprakash Masina" userId="76e87af2-04f3-4d23-8a8e-bd03d1c42efd" providerId="ADAL" clId="{52E76E48-31BA-407B-AAC6-7390008C2535}" dt="2018-08-26T18:35:17.013" v="10350" actId="20577"/>
        <pc:sldMkLst>
          <pc:docMk/>
          <pc:sldMk cId="2059337029" sldId="1292"/>
        </pc:sldMkLst>
        <pc:spChg chg="mod">
          <ac:chgData name="Ramprakash Masina" userId="76e87af2-04f3-4d23-8a8e-bd03d1c42efd" providerId="ADAL" clId="{52E76E48-31BA-407B-AAC6-7390008C2535}" dt="2018-08-26T15:46:36.913" v="5470" actId="207"/>
          <ac:spMkLst>
            <pc:docMk/>
            <pc:sldMk cId="2059337029" sldId="1292"/>
            <ac:spMk id="6" creationId="{E9823940-2F0B-476C-9AF2-3B75CEAAA6F4}"/>
          </ac:spMkLst>
        </pc:spChg>
        <pc:spChg chg="del">
          <ac:chgData name="Ramprakash Masina" userId="76e87af2-04f3-4d23-8a8e-bd03d1c42efd" providerId="ADAL" clId="{52E76E48-31BA-407B-AAC6-7390008C2535}" dt="2018-08-26T14:39:05.623" v="5156" actId="478"/>
          <ac:spMkLst>
            <pc:docMk/>
            <pc:sldMk cId="2059337029" sldId="1292"/>
            <ac:spMk id="7" creationId="{5DC4080B-672B-4023-93A6-4285F8AD09B1}"/>
          </ac:spMkLst>
        </pc:spChg>
        <pc:spChg chg="del">
          <ac:chgData name="Ramprakash Masina" userId="76e87af2-04f3-4d23-8a8e-bd03d1c42efd" providerId="ADAL" clId="{52E76E48-31BA-407B-AAC6-7390008C2535}" dt="2018-08-26T14:39:08.429" v="5157" actId="478"/>
          <ac:spMkLst>
            <pc:docMk/>
            <pc:sldMk cId="2059337029" sldId="1292"/>
            <ac:spMk id="9" creationId="{081C4F4D-903A-4C12-A792-3FFB90332508}"/>
          </ac:spMkLst>
        </pc:spChg>
        <pc:spChg chg="del">
          <ac:chgData name="Ramprakash Masina" userId="76e87af2-04f3-4d23-8a8e-bd03d1c42efd" providerId="ADAL" clId="{52E76E48-31BA-407B-AAC6-7390008C2535}" dt="2018-08-26T14:39:10.797" v="5158" actId="478"/>
          <ac:spMkLst>
            <pc:docMk/>
            <pc:sldMk cId="2059337029" sldId="1292"/>
            <ac:spMk id="10" creationId="{5C7D771B-E353-41A0-A41D-383502037E30}"/>
          </ac:spMkLst>
        </pc:spChg>
        <pc:spChg chg="del">
          <ac:chgData name="Ramprakash Masina" userId="76e87af2-04f3-4d23-8a8e-bd03d1c42efd" providerId="ADAL" clId="{52E76E48-31BA-407B-AAC6-7390008C2535}" dt="2018-08-26T14:39:13.410" v="5159" actId="478"/>
          <ac:spMkLst>
            <pc:docMk/>
            <pc:sldMk cId="2059337029" sldId="1292"/>
            <ac:spMk id="11" creationId="{97791EBE-56FD-498B-8161-1AA258D0C4CC}"/>
          </ac:spMkLst>
        </pc:spChg>
        <pc:spChg chg="del">
          <ac:chgData name="Ramprakash Masina" userId="76e87af2-04f3-4d23-8a8e-bd03d1c42efd" providerId="ADAL" clId="{52E76E48-31BA-407B-AAC6-7390008C2535}" dt="2018-08-26T14:39:15.261" v="5160" actId="478"/>
          <ac:spMkLst>
            <pc:docMk/>
            <pc:sldMk cId="2059337029" sldId="1292"/>
            <ac:spMk id="12" creationId="{4A5EA062-B5EB-4B36-96B6-2D516A00EEBB}"/>
          </ac:spMkLst>
        </pc:spChg>
        <pc:spChg chg="del">
          <ac:chgData name="Ramprakash Masina" userId="76e87af2-04f3-4d23-8a8e-bd03d1c42efd" providerId="ADAL" clId="{52E76E48-31BA-407B-AAC6-7390008C2535}" dt="2018-08-26T14:39:17.187" v="5161" actId="478"/>
          <ac:spMkLst>
            <pc:docMk/>
            <pc:sldMk cId="2059337029" sldId="1292"/>
            <ac:spMk id="13" creationId="{4E029B89-F613-4C04-B15B-C8774A942ACE}"/>
          </ac:spMkLst>
        </pc:spChg>
        <pc:spChg chg="add mod">
          <ac:chgData name="Ramprakash Masina" userId="76e87af2-04f3-4d23-8a8e-bd03d1c42efd" providerId="ADAL" clId="{52E76E48-31BA-407B-AAC6-7390008C2535}" dt="2018-08-26T16:48:09.902" v="8857" actId="14100"/>
          <ac:spMkLst>
            <pc:docMk/>
            <pc:sldMk cId="2059337029" sldId="1292"/>
            <ac:spMk id="15" creationId="{1B0B90A6-0937-4071-81FF-13DC91C58567}"/>
          </ac:spMkLst>
        </pc:spChg>
        <pc:spChg chg="add del">
          <ac:chgData name="Ramprakash Masina" userId="76e87af2-04f3-4d23-8a8e-bd03d1c42efd" providerId="ADAL" clId="{52E76E48-31BA-407B-AAC6-7390008C2535}" dt="2018-08-26T16:07:20.803" v="6721"/>
          <ac:spMkLst>
            <pc:docMk/>
            <pc:sldMk cId="2059337029" sldId="1292"/>
            <ac:spMk id="16" creationId="{76A030BD-575D-4940-975F-E59F3995C23E}"/>
          </ac:spMkLst>
        </pc:spChg>
        <pc:graphicFrameChg chg="add mod modGraphic">
          <ac:chgData name="Ramprakash Masina" userId="76e87af2-04f3-4d23-8a8e-bd03d1c42efd" providerId="ADAL" clId="{52E76E48-31BA-407B-AAC6-7390008C2535}" dt="2018-08-26T18:35:17.013" v="10350" actId="20577"/>
          <ac:graphicFrameMkLst>
            <pc:docMk/>
            <pc:sldMk cId="2059337029" sldId="1292"/>
            <ac:graphicFrameMk id="14" creationId="{A59F27CC-8FA3-4053-B9F7-BCE83F6082D2}"/>
          </ac:graphicFrameMkLst>
        </pc:graphicFrameChg>
        <pc:graphicFrameChg chg="add mod modGraphic">
          <ac:chgData name="Ramprakash Masina" userId="76e87af2-04f3-4d23-8a8e-bd03d1c42efd" providerId="ADAL" clId="{52E76E48-31BA-407B-AAC6-7390008C2535}" dt="2018-08-26T16:23:57.492" v="7077" actId="20577"/>
          <ac:graphicFrameMkLst>
            <pc:docMk/>
            <pc:sldMk cId="2059337029" sldId="1292"/>
            <ac:graphicFrameMk id="17" creationId="{32A159C8-990C-4A33-89DC-9145FA086FB6}"/>
          </ac:graphicFrameMkLst>
        </pc:graphicFrameChg>
      </pc:sldChg>
      <pc:sldChg chg="addSp modSp add">
        <pc:chgData name="Ramprakash Masina" userId="76e87af2-04f3-4d23-8a8e-bd03d1c42efd" providerId="ADAL" clId="{52E76E48-31BA-407B-AAC6-7390008C2535}" dt="2018-08-27T03:02:13.961" v="24462" actId="20577"/>
        <pc:sldMkLst>
          <pc:docMk/>
          <pc:sldMk cId="404500018" sldId="1293"/>
        </pc:sldMkLst>
        <pc:spChg chg="mod">
          <ac:chgData name="Ramprakash Masina" userId="76e87af2-04f3-4d23-8a8e-bd03d1c42efd" providerId="ADAL" clId="{52E76E48-31BA-407B-AAC6-7390008C2535}" dt="2018-08-26T16:25:24.092" v="7101" actId="20577"/>
          <ac:spMkLst>
            <pc:docMk/>
            <pc:sldMk cId="404500018" sldId="1293"/>
            <ac:spMk id="6" creationId="{E9823940-2F0B-476C-9AF2-3B75CEAAA6F4}"/>
          </ac:spMkLst>
        </pc:spChg>
        <pc:spChg chg="add mod">
          <ac:chgData name="Ramprakash Masina" userId="76e87af2-04f3-4d23-8a8e-bd03d1c42efd" providerId="ADAL" clId="{52E76E48-31BA-407B-AAC6-7390008C2535}" dt="2018-08-26T16:49:18.322" v="8917" actId="20577"/>
          <ac:spMkLst>
            <pc:docMk/>
            <pc:sldMk cId="404500018" sldId="1293"/>
            <ac:spMk id="7" creationId="{E2DC7204-76E2-4149-9057-3DF54B01EEB4}"/>
          </ac:spMkLst>
        </pc:spChg>
        <pc:graphicFrameChg chg="add mod modGraphic">
          <ac:chgData name="Ramprakash Masina" userId="76e87af2-04f3-4d23-8a8e-bd03d1c42efd" providerId="ADAL" clId="{52E76E48-31BA-407B-AAC6-7390008C2535}" dt="2018-08-26T18:04:38.955" v="9350" actId="20577"/>
          <ac:graphicFrameMkLst>
            <pc:docMk/>
            <pc:sldMk cId="404500018" sldId="1293"/>
            <ac:graphicFrameMk id="8" creationId="{C7AA0B8B-36DE-457F-9F71-04D7EE8E8DF1}"/>
          </ac:graphicFrameMkLst>
        </pc:graphicFrameChg>
        <pc:graphicFrameChg chg="modGraphic">
          <ac:chgData name="Ramprakash Masina" userId="76e87af2-04f3-4d23-8a8e-bd03d1c42efd" providerId="ADAL" clId="{52E76E48-31BA-407B-AAC6-7390008C2535}" dt="2018-08-27T03:02:13.961" v="24462" actId="20577"/>
          <ac:graphicFrameMkLst>
            <pc:docMk/>
            <pc:sldMk cId="404500018" sldId="1293"/>
            <ac:graphicFrameMk id="14" creationId="{A59F27CC-8FA3-4053-B9F7-BCE83F6082D2}"/>
          </ac:graphicFrameMkLst>
        </pc:graphicFrameChg>
      </pc:sldChg>
      <pc:sldChg chg="delSp modSp add">
        <pc:chgData name="Ramprakash Masina" userId="76e87af2-04f3-4d23-8a8e-bd03d1c42efd" providerId="ADAL" clId="{52E76E48-31BA-407B-AAC6-7390008C2535}" dt="2018-08-27T02:54:20.167" v="24387" actId="14100"/>
        <pc:sldMkLst>
          <pc:docMk/>
          <pc:sldMk cId="1259124913" sldId="1315"/>
        </pc:sldMkLst>
        <pc:spChg chg="mod">
          <ac:chgData name="Ramprakash Masina" userId="76e87af2-04f3-4d23-8a8e-bd03d1c42efd" providerId="ADAL" clId="{52E76E48-31BA-407B-AAC6-7390008C2535}" dt="2018-08-27T02:52:54.353" v="24374" actId="14100"/>
          <ac:spMkLst>
            <pc:docMk/>
            <pc:sldMk cId="1259124913" sldId="1315"/>
            <ac:spMk id="5" creationId="{10A3F56F-B5E0-4C91-A478-ACDE308D30FF}"/>
          </ac:spMkLst>
        </pc:spChg>
        <pc:spChg chg="mod">
          <ac:chgData name="Ramprakash Masina" userId="76e87af2-04f3-4d23-8a8e-bd03d1c42efd" providerId="ADAL" clId="{52E76E48-31BA-407B-AAC6-7390008C2535}" dt="2018-08-27T02:53:42.099" v="24382" actId="14100"/>
          <ac:spMkLst>
            <pc:docMk/>
            <pc:sldMk cId="1259124913" sldId="1315"/>
            <ac:spMk id="6" creationId="{570DA9EE-1700-4C6E-907D-C1F8C63934F9}"/>
          </ac:spMkLst>
        </pc:spChg>
        <pc:spChg chg="mod">
          <ac:chgData name="Ramprakash Masina" userId="76e87af2-04f3-4d23-8a8e-bd03d1c42efd" providerId="ADAL" clId="{52E76E48-31BA-407B-AAC6-7390008C2535}" dt="2018-08-27T02:53:47.649" v="24383" actId="14100"/>
          <ac:spMkLst>
            <pc:docMk/>
            <pc:sldMk cId="1259124913" sldId="1315"/>
            <ac:spMk id="7" creationId="{E554A648-A068-423C-BACB-250DAD0B5D3E}"/>
          </ac:spMkLst>
        </pc:spChg>
        <pc:spChg chg="mod">
          <ac:chgData name="Ramprakash Masina" userId="76e87af2-04f3-4d23-8a8e-bd03d1c42efd" providerId="ADAL" clId="{52E76E48-31BA-407B-AAC6-7390008C2535}" dt="2018-08-27T02:52:40.086" v="24371" actId="14100"/>
          <ac:spMkLst>
            <pc:docMk/>
            <pc:sldMk cId="1259124913" sldId="1315"/>
            <ac:spMk id="8" creationId="{85AE48AE-9517-644A-8F8B-97693A36B0B4}"/>
          </ac:spMkLst>
        </pc:spChg>
        <pc:spChg chg="mod topLvl">
          <ac:chgData name="Ramprakash Masina" userId="76e87af2-04f3-4d23-8a8e-bd03d1c42efd" providerId="ADAL" clId="{52E76E48-31BA-407B-AAC6-7390008C2535}" dt="2018-08-27T02:52:35.827" v="24370" actId="1076"/>
          <ac:spMkLst>
            <pc:docMk/>
            <pc:sldMk cId="1259124913" sldId="1315"/>
            <ac:spMk id="10" creationId="{8A955A86-53E9-4A2A-A6E8-EB75EDA6FF50}"/>
          </ac:spMkLst>
        </pc:spChg>
        <pc:spChg chg="mod topLvl">
          <ac:chgData name="Ramprakash Masina" userId="76e87af2-04f3-4d23-8a8e-bd03d1c42efd" providerId="ADAL" clId="{52E76E48-31BA-407B-AAC6-7390008C2535}" dt="2018-08-27T02:53:37.079" v="24381" actId="1076"/>
          <ac:spMkLst>
            <pc:docMk/>
            <pc:sldMk cId="1259124913" sldId="1315"/>
            <ac:spMk id="11" creationId="{E7D2755E-C7FD-46C4-B894-23220E2FF8F6}"/>
          </ac:spMkLst>
        </pc:spChg>
        <pc:spChg chg="mod topLvl">
          <ac:chgData name="Ramprakash Masina" userId="76e87af2-04f3-4d23-8a8e-bd03d1c42efd" providerId="ADAL" clId="{52E76E48-31BA-407B-AAC6-7390008C2535}" dt="2018-08-27T02:54:04.131" v="24385" actId="14100"/>
          <ac:spMkLst>
            <pc:docMk/>
            <pc:sldMk cId="1259124913" sldId="1315"/>
            <ac:spMk id="12" creationId="{B0658B87-3C77-494B-BCD8-C678622315C1}"/>
          </ac:spMkLst>
        </pc:spChg>
        <pc:spChg chg="mod topLvl">
          <ac:chgData name="Ramprakash Masina" userId="76e87af2-04f3-4d23-8a8e-bd03d1c42efd" providerId="ADAL" clId="{52E76E48-31BA-407B-AAC6-7390008C2535}" dt="2018-08-27T02:54:20.167" v="24387" actId="14100"/>
          <ac:spMkLst>
            <pc:docMk/>
            <pc:sldMk cId="1259124913" sldId="1315"/>
            <ac:spMk id="13" creationId="{9642422B-5B22-402F-85A3-A44B13FAF6E6}"/>
          </ac:spMkLst>
        </pc:spChg>
        <pc:grpChg chg="del mod">
          <ac:chgData name="Ramprakash Masina" userId="76e87af2-04f3-4d23-8a8e-bd03d1c42efd" providerId="ADAL" clId="{52E76E48-31BA-407B-AAC6-7390008C2535}" dt="2018-08-27T02:52:21.098" v="24368" actId="165"/>
          <ac:grpSpMkLst>
            <pc:docMk/>
            <pc:sldMk cId="1259124913" sldId="1315"/>
            <ac:grpSpMk id="18" creationId="{B08DC894-2415-4255-A7CB-44FE99D10E02}"/>
          </ac:grpSpMkLst>
        </pc:grpChg>
      </pc:sldChg>
      <pc:sldChg chg="modSp add">
        <pc:chgData name="Ramprakash Masina" userId="76e87af2-04f3-4d23-8a8e-bd03d1c42efd" providerId="ADAL" clId="{52E76E48-31BA-407B-AAC6-7390008C2535}" dt="2018-08-27T19:03:22.339" v="36491" actId="20577"/>
        <pc:sldMkLst>
          <pc:docMk/>
          <pc:sldMk cId="3478665997" sldId="1324"/>
        </pc:sldMkLst>
        <pc:spChg chg="mod">
          <ac:chgData name="Ramprakash Masina" userId="76e87af2-04f3-4d23-8a8e-bd03d1c42efd" providerId="ADAL" clId="{52E76E48-31BA-407B-AAC6-7390008C2535}" dt="2018-08-27T19:03:22.339" v="36491" actId="20577"/>
          <ac:spMkLst>
            <pc:docMk/>
            <pc:sldMk cId="3478665997" sldId="1324"/>
            <ac:spMk id="8" creationId="{00000000-0000-0000-0000-000000000000}"/>
          </ac:spMkLst>
        </pc:spChg>
      </pc:sldChg>
    </pc:docChg>
  </pc:docChgLst>
  <pc:docChgLst>
    <pc:chgData name="Siva Arumugam" userId="0e296c77-7b63-4ef3-b49a-a49ee0493289" providerId="ADAL" clId="{D343A151-FADE-454F-ACBC-F0DCCFCB22BA}"/>
    <pc:docChg chg="undo custSel modSld">
      <pc:chgData name="Siva Arumugam" userId="0e296c77-7b63-4ef3-b49a-a49ee0493289" providerId="ADAL" clId="{D343A151-FADE-454F-ACBC-F0DCCFCB22BA}" dt="2018-09-11T22:15:29.079" v="41" actId="1036"/>
      <pc:docMkLst>
        <pc:docMk/>
      </pc:docMkLst>
      <pc:sldChg chg="addSp delSp modSp">
        <pc:chgData name="Siva Arumugam" userId="0e296c77-7b63-4ef3-b49a-a49ee0493289" providerId="ADAL" clId="{D343A151-FADE-454F-ACBC-F0DCCFCB22BA}" dt="2018-09-11T22:15:29.079" v="41" actId="1036"/>
        <pc:sldMkLst>
          <pc:docMk/>
          <pc:sldMk cId="3038060657" sldId="1326"/>
        </pc:sldMkLst>
        <pc:spChg chg="mod">
          <ac:chgData name="Siva Arumugam" userId="0e296c77-7b63-4ef3-b49a-a49ee0493289" providerId="ADAL" clId="{D343A151-FADE-454F-ACBC-F0DCCFCB22BA}" dt="2018-09-11T22:15:29.079" v="41" actId="1036"/>
          <ac:spMkLst>
            <pc:docMk/>
            <pc:sldMk cId="3038060657" sldId="1326"/>
            <ac:spMk id="40" creationId="{7EBC52E4-0639-4A59-865A-C4F2A12304DD}"/>
          </ac:spMkLst>
        </pc:spChg>
        <pc:spChg chg="mod">
          <ac:chgData name="Siva Arumugam" userId="0e296c77-7b63-4ef3-b49a-a49ee0493289" providerId="ADAL" clId="{D343A151-FADE-454F-ACBC-F0DCCFCB22BA}" dt="2018-09-11T22:15:29.079" v="41" actId="1036"/>
          <ac:spMkLst>
            <pc:docMk/>
            <pc:sldMk cId="3038060657" sldId="1326"/>
            <ac:spMk id="41" creationId="{80BB4298-5B37-47AE-A7B4-865A64DBC8C3}"/>
          </ac:spMkLst>
        </pc:spChg>
        <pc:spChg chg="mod">
          <ac:chgData name="Siva Arumugam" userId="0e296c77-7b63-4ef3-b49a-a49ee0493289" providerId="ADAL" clId="{D343A151-FADE-454F-ACBC-F0DCCFCB22BA}" dt="2018-09-11T22:15:29.079" v="41" actId="1036"/>
          <ac:spMkLst>
            <pc:docMk/>
            <pc:sldMk cId="3038060657" sldId="1326"/>
            <ac:spMk id="43" creationId="{BA6E932C-3BFE-4ACE-8478-63FDE0745B74}"/>
          </ac:spMkLst>
        </pc:spChg>
        <pc:spChg chg="mod">
          <ac:chgData name="Siva Arumugam" userId="0e296c77-7b63-4ef3-b49a-a49ee0493289" providerId="ADAL" clId="{D343A151-FADE-454F-ACBC-F0DCCFCB22BA}" dt="2018-09-11T22:15:29.079" v="41" actId="1036"/>
          <ac:spMkLst>
            <pc:docMk/>
            <pc:sldMk cId="3038060657" sldId="1326"/>
            <ac:spMk id="44" creationId="{EF226B1B-C44B-4DC9-854C-7302F68C9D93}"/>
          </ac:spMkLst>
        </pc:spChg>
        <pc:spChg chg="mod">
          <ac:chgData name="Siva Arumugam" userId="0e296c77-7b63-4ef3-b49a-a49ee0493289" providerId="ADAL" clId="{D343A151-FADE-454F-ACBC-F0DCCFCB22BA}" dt="2018-09-11T22:15:29.079" v="41" actId="1036"/>
          <ac:spMkLst>
            <pc:docMk/>
            <pc:sldMk cId="3038060657" sldId="1326"/>
            <ac:spMk id="45" creationId="{FED82D80-8F8E-4D9E-B0CF-DB7E936444B6}"/>
          </ac:spMkLst>
        </pc:spChg>
        <pc:spChg chg="mod">
          <ac:chgData name="Siva Arumugam" userId="0e296c77-7b63-4ef3-b49a-a49ee0493289" providerId="ADAL" clId="{D343A151-FADE-454F-ACBC-F0DCCFCB22BA}" dt="2018-09-11T22:15:29.079" v="41" actId="1036"/>
          <ac:spMkLst>
            <pc:docMk/>
            <pc:sldMk cId="3038060657" sldId="1326"/>
            <ac:spMk id="46" creationId="{23350900-D299-4A17-A1D0-6BDE98764CFC}"/>
          </ac:spMkLst>
        </pc:spChg>
        <pc:spChg chg="mod">
          <ac:chgData name="Siva Arumugam" userId="0e296c77-7b63-4ef3-b49a-a49ee0493289" providerId="ADAL" clId="{D343A151-FADE-454F-ACBC-F0DCCFCB22BA}" dt="2018-09-11T22:15:29.079" v="41" actId="1036"/>
          <ac:spMkLst>
            <pc:docMk/>
            <pc:sldMk cId="3038060657" sldId="1326"/>
            <ac:spMk id="48" creationId="{6C3B60ED-0F15-4C6D-834E-B61E5DC92872}"/>
          </ac:spMkLst>
        </pc:spChg>
        <pc:spChg chg="mod">
          <ac:chgData name="Siva Arumugam" userId="0e296c77-7b63-4ef3-b49a-a49ee0493289" providerId="ADAL" clId="{D343A151-FADE-454F-ACBC-F0DCCFCB22BA}" dt="2018-09-11T22:15:29.079" v="41" actId="1036"/>
          <ac:spMkLst>
            <pc:docMk/>
            <pc:sldMk cId="3038060657" sldId="1326"/>
            <ac:spMk id="49" creationId="{C6A9B805-6080-41A6-9430-62A8F48440E7}"/>
          </ac:spMkLst>
        </pc:spChg>
        <pc:spChg chg="mod">
          <ac:chgData name="Siva Arumugam" userId="0e296c77-7b63-4ef3-b49a-a49ee0493289" providerId="ADAL" clId="{D343A151-FADE-454F-ACBC-F0DCCFCB22BA}" dt="2018-09-11T22:15:29.079" v="41" actId="1036"/>
          <ac:spMkLst>
            <pc:docMk/>
            <pc:sldMk cId="3038060657" sldId="1326"/>
            <ac:spMk id="83" creationId="{2FD1E364-9396-48D0-B668-E9808EBECC54}"/>
          </ac:spMkLst>
        </pc:spChg>
        <pc:spChg chg="mod">
          <ac:chgData name="Siva Arumugam" userId="0e296c77-7b63-4ef3-b49a-a49ee0493289" providerId="ADAL" clId="{D343A151-FADE-454F-ACBC-F0DCCFCB22BA}" dt="2018-09-11T22:15:29.079" v="41" actId="1036"/>
          <ac:spMkLst>
            <pc:docMk/>
            <pc:sldMk cId="3038060657" sldId="1326"/>
            <ac:spMk id="84" creationId="{422E9292-36CE-4685-BB46-B6A4E0F84A13}"/>
          </ac:spMkLst>
        </pc:spChg>
        <pc:cxnChg chg="add del mod">
          <ac:chgData name="Siva Arumugam" userId="0e296c77-7b63-4ef3-b49a-a49ee0493289" providerId="ADAL" clId="{D343A151-FADE-454F-ACBC-F0DCCFCB22BA}" dt="2018-09-11T22:15:28.745" v="39" actId="11529"/>
          <ac:cxnSpMkLst>
            <pc:docMk/>
            <pc:sldMk cId="3038060657" sldId="1326"/>
            <ac:cxnSpMk id="16" creationId="{7E1687F9-5492-44C6-A775-9641A0A16C2F}"/>
          </ac:cxnSpMkLst>
        </pc:cxnChg>
        <pc:cxnChg chg="mod">
          <ac:chgData name="Siva Arumugam" userId="0e296c77-7b63-4ef3-b49a-a49ee0493289" providerId="ADAL" clId="{D343A151-FADE-454F-ACBC-F0DCCFCB22BA}" dt="2018-09-11T22:15:29.079" v="41" actId="1036"/>
          <ac:cxnSpMkLst>
            <pc:docMk/>
            <pc:sldMk cId="3038060657" sldId="1326"/>
            <ac:cxnSpMk id="55" creationId="{273B8A54-956C-46B4-BB9B-C7B2AAFF4214}"/>
          </ac:cxnSpMkLst>
        </pc:cxnChg>
        <pc:cxnChg chg="mod">
          <ac:chgData name="Siva Arumugam" userId="0e296c77-7b63-4ef3-b49a-a49ee0493289" providerId="ADAL" clId="{D343A151-FADE-454F-ACBC-F0DCCFCB22BA}" dt="2018-09-11T22:15:29.079" v="41" actId="1036"/>
          <ac:cxnSpMkLst>
            <pc:docMk/>
            <pc:sldMk cId="3038060657" sldId="1326"/>
            <ac:cxnSpMk id="56" creationId="{B87E4965-9929-48E1-903A-87DD68BBEC6B}"/>
          </ac:cxnSpMkLst>
        </pc:cxnChg>
        <pc:cxnChg chg="add del mod">
          <ac:chgData name="Siva Arumugam" userId="0e296c77-7b63-4ef3-b49a-a49ee0493289" providerId="ADAL" clId="{D343A151-FADE-454F-ACBC-F0DCCFCB22BA}" dt="2018-09-11T22:15:28.391" v="37"/>
          <ac:cxnSpMkLst>
            <pc:docMk/>
            <pc:sldMk cId="3038060657" sldId="1326"/>
            <ac:cxnSpMk id="60" creationId="{36B27184-8A41-4A27-A19C-AAA98154F53B}"/>
          </ac:cxnSpMkLst>
        </pc:cxnChg>
        <pc:cxnChg chg="add del mod">
          <ac:chgData name="Siva Arumugam" userId="0e296c77-7b63-4ef3-b49a-a49ee0493289" providerId="ADAL" clId="{D343A151-FADE-454F-ACBC-F0DCCFCB22BA}" dt="2018-09-11T22:15:29.079" v="41" actId="1036"/>
          <ac:cxnSpMkLst>
            <pc:docMk/>
            <pc:sldMk cId="3038060657" sldId="1326"/>
            <ac:cxnSpMk id="88" creationId="{1D510B96-0209-4A41-BD32-2CD113F73F68}"/>
          </ac:cxnSpMkLst>
        </pc:cxnChg>
        <pc:cxnChg chg="add del mod">
          <ac:chgData name="Siva Arumugam" userId="0e296c77-7b63-4ef3-b49a-a49ee0493289" providerId="ADAL" clId="{D343A151-FADE-454F-ACBC-F0DCCFCB22BA}" dt="2018-09-11T22:15:29.079" v="41" actId="1036"/>
          <ac:cxnSpMkLst>
            <pc:docMk/>
            <pc:sldMk cId="3038060657" sldId="1326"/>
            <ac:cxnSpMk id="89" creationId="{DF107CC4-8CB2-42ED-B741-E20F3458D00E}"/>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sz="quarter"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79E9A910-75AF-944C-B363-148738DF8533}" type="datetimeFigureOut">
              <a:rPr lang="en-US"/>
              <a:pPr>
                <a:defRPr/>
              </a:pPr>
              <a:t>11/9/2018</a:t>
            </a:fld>
            <a:endParaRPr lang="en-US" dirty="0"/>
          </a:p>
        </p:txBody>
      </p:sp>
      <p:sp>
        <p:nvSpPr>
          <p:cNvPr id="4" name="Footer Placeholder 3"/>
          <p:cNvSpPr>
            <a:spLocks noGrp="1"/>
          </p:cNvSpPr>
          <p:nvPr>
            <p:ph type="ftr" sz="quarter" idx="2"/>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5" name="Slide Number Placeholder 4"/>
          <p:cNvSpPr>
            <a:spLocks noGrp="1"/>
          </p:cNvSpPr>
          <p:nvPr>
            <p:ph type="sldNum" sz="quarter" idx="3"/>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3E581334-EAA8-1346-95CF-82CACA39E11F}" type="slidenum">
              <a:rPr lang="en-US" altLang="en-US"/>
              <a:pPr/>
              <a:t>‹#›</a:t>
            </a:fld>
            <a:endParaRPr lang="en-US" altLang="en-US" dirty="0"/>
          </a:p>
        </p:txBody>
      </p:sp>
    </p:spTree>
    <p:extLst>
      <p:ext uri="{BB962C8B-B14F-4D97-AF65-F5344CB8AC3E}">
        <p14:creationId xmlns:p14="http://schemas.microsoft.com/office/powerpoint/2010/main" val="9002189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1F557713-2584-2E4E-8B56-1535F9954B96}" type="datetimeFigureOut">
              <a:rPr lang="en-US"/>
              <a:pPr>
                <a:defRPr/>
              </a:pPr>
              <a:t>11/9/2018</a:t>
            </a:fld>
            <a:endParaRPr lang="en-US" dirty="0"/>
          </a:p>
        </p:txBody>
      </p:sp>
      <p:sp>
        <p:nvSpPr>
          <p:cNvPr id="4" name="Slide Image Placeholder 3"/>
          <p:cNvSpPr>
            <a:spLocks noGrp="1" noRot="1" noChangeAspect="1"/>
          </p:cNvSpPr>
          <p:nvPr>
            <p:ph type="sldImg" idx="2"/>
          </p:nvPr>
        </p:nvSpPr>
        <p:spPr>
          <a:xfrm>
            <a:off x="434975" y="695325"/>
            <a:ext cx="6140450" cy="3454400"/>
          </a:xfrm>
          <a:prstGeom prst="rect">
            <a:avLst/>
          </a:prstGeom>
          <a:noFill/>
          <a:ln w="12700">
            <a:solidFill>
              <a:prstClr val="black"/>
            </a:solidFill>
          </a:ln>
        </p:spPr>
        <p:txBody>
          <a:bodyPr vert="horz" lIns="87517" tIns="43759" rIns="87517" bIns="43759" rtlCol="0" anchor="ctr"/>
          <a:lstStyle/>
          <a:p>
            <a:pPr lvl="0"/>
            <a:endParaRPr lang="en-US" noProof="0" dirty="0"/>
          </a:p>
        </p:txBody>
      </p:sp>
      <p:sp>
        <p:nvSpPr>
          <p:cNvPr id="5" name="Notes Placeholder 4"/>
          <p:cNvSpPr>
            <a:spLocks noGrp="1"/>
          </p:cNvSpPr>
          <p:nvPr>
            <p:ph type="body" sz="quarter" idx="3"/>
          </p:nvPr>
        </p:nvSpPr>
        <p:spPr>
          <a:xfrm>
            <a:off x="700718" y="4381834"/>
            <a:ext cx="5608967" cy="4150519"/>
          </a:xfrm>
          <a:prstGeom prst="rect">
            <a:avLst/>
          </a:prstGeom>
        </p:spPr>
        <p:txBody>
          <a:bodyPr vert="horz" lIns="87517" tIns="43759" rIns="87517" bIns="437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7" name="Slide Number Placeholder 6"/>
          <p:cNvSpPr>
            <a:spLocks noGrp="1"/>
          </p:cNvSpPr>
          <p:nvPr>
            <p:ph type="sldNum" sz="quarter" idx="5"/>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21BB5602-1606-3E44-8161-9BB1E092D49B}" type="slidenum">
              <a:rPr lang="en-US" altLang="en-US"/>
              <a:pPr/>
              <a:t>‹#›</a:t>
            </a:fld>
            <a:endParaRPr lang="en-US" altLang="en-US" dirty="0"/>
          </a:p>
        </p:txBody>
      </p:sp>
    </p:spTree>
    <p:extLst>
      <p:ext uri="{BB962C8B-B14F-4D97-AF65-F5344CB8AC3E}">
        <p14:creationId xmlns:p14="http://schemas.microsoft.com/office/powerpoint/2010/main" val="93839068"/>
      </p:ext>
    </p:extLst>
  </p:cSld>
  <p:clrMap bg1="lt1" tx1="dk1" bg2="lt2" tx2="dk2" accent1="accent1" accent2="accent2" accent3="accent3" accent4="accent4" accent5="accent5" accent6="accent6" hlink="hlink" folHlink="folHlink"/>
  <p:hf hdr="0" dt="0"/>
  <p:notesStyle>
    <a:lvl1pPr algn="l" defTabSz="955675" rtl="0" eaLnBrk="0" fontAlgn="base" hangingPunct="0">
      <a:spcBef>
        <a:spcPct val="30000"/>
      </a:spcBef>
      <a:spcAft>
        <a:spcPct val="0"/>
      </a:spcAft>
      <a:defRPr sz="1300" kern="1200">
        <a:solidFill>
          <a:schemeClr val="tx1"/>
        </a:solidFill>
        <a:latin typeface="+mn-lt"/>
        <a:ea typeface="+mn-ea"/>
        <a:cs typeface="+mn-cs"/>
      </a:defRPr>
    </a:lvl1pPr>
    <a:lvl2pPr marL="476250" algn="l" defTabSz="955675" rtl="0" eaLnBrk="0" fontAlgn="base" hangingPunct="0">
      <a:spcBef>
        <a:spcPct val="30000"/>
      </a:spcBef>
      <a:spcAft>
        <a:spcPct val="0"/>
      </a:spcAft>
      <a:defRPr sz="1300" kern="1200">
        <a:solidFill>
          <a:schemeClr val="tx1"/>
        </a:solidFill>
        <a:latin typeface="+mn-lt"/>
        <a:ea typeface="+mn-ea"/>
        <a:cs typeface="+mn-cs"/>
      </a:defRPr>
    </a:lvl2pPr>
    <a:lvl3pPr marL="955675" algn="l" defTabSz="955675" rtl="0" eaLnBrk="0" fontAlgn="base" hangingPunct="0">
      <a:spcBef>
        <a:spcPct val="30000"/>
      </a:spcBef>
      <a:spcAft>
        <a:spcPct val="0"/>
      </a:spcAft>
      <a:defRPr sz="1300" kern="1200">
        <a:solidFill>
          <a:schemeClr val="tx1"/>
        </a:solidFill>
        <a:latin typeface="+mn-lt"/>
        <a:ea typeface="+mn-ea"/>
        <a:cs typeface="+mn-cs"/>
      </a:defRPr>
    </a:lvl3pPr>
    <a:lvl4pPr marL="1435100" algn="l" defTabSz="955675" rtl="0" eaLnBrk="0" fontAlgn="base" hangingPunct="0">
      <a:spcBef>
        <a:spcPct val="30000"/>
      </a:spcBef>
      <a:spcAft>
        <a:spcPct val="0"/>
      </a:spcAft>
      <a:defRPr sz="1300" kern="1200">
        <a:solidFill>
          <a:schemeClr val="tx1"/>
        </a:solidFill>
        <a:latin typeface="+mn-lt"/>
        <a:ea typeface="+mn-ea"/>
        <a:cs typeface="+mn-cs"/>
      </a:defRPr>
    </a:lvl4pPr>
    <a:lvl5pPr marL="1912938" algn="l" defTabSz="955675" rtl="0" eaLnBrk="0" fontAlgn="base" hangingPunct="0">
      <a:spcBef>
        <a:spcPct val="30000"/>
      </a:spcBef>
      <a:spcAft>
        <a:spcPct val="0"/>
      </a:spcAft>
      <a:defRPr sz="1300" kern="1200">
        <a:solidFill>
          <a:schemeClr val="tx1"/>
        </a:solidFill>
        <a:latin typeface="+mn-lt"/>
        <a:ea typeface="+mn-ea"/>
        <a:cs typeface="+mn-cs"/>
      </a:defRPr>
    </a:lvl5pPr>
    <a:lvl6pPr marL="2394675" algn="l" defTabSz="957870" rtl="0" eaLnBrk="1" latinLnBrk="0" hangingPunct="1">
      <a:defRPr sz="1300" kern="1200">
        <a:solidFill>
          <a:schemeClr val="tx1"/>
        </a:solidFill>
        <a:latin typeface="+mn-lt"/>
        <a:ea typeface="+mn-ea"/>
        <a:cs typeface="+mn-cs"/>
      </a:defRPr>
    </a:lvl6pPr>
    <a:lvl7pPr marL="2873610" algn="l" defTabSz="957870" rtl="0" eaLnBrk="1" latinLnBrk="0" hangingPunct="1">
      <a:defRPr sz="1300" kern="1200">
        <a:solidFill>
          <a:schemeClr val="tx1"/>
        </a:solidFill>
        <a:latin typeface="+mn-lt"/>
        <a:ea typeface="+mn-ea"/>
        <a:cs typeface="+mn-cs"/>
      </a:defRPr>
    </a:lvl7pPr>
    <a:lvl8pPr marL="3352545" algn="l" defTabSz="957870" rtl="0" eaLnBrk="1" latinLnBrk="0" hangingPunct="1">
      <a:defRPr sz="1300" kern="1200">
        <a:solidFill>
          <a:schemeClr val="tx1"/>
        </a:solidFill>
        <a:latin typeface="+mn-lt"/>
        <a:ea typeface="+mn-ea"/>
        <a:cs typeface="+mn-cs"/>
      </a:defRPr>
    </a:lvl8pPr>
    <a:lvl9pPr marL="3831480" algn="l" defTabSz="95787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a:t>
            </a:fld>
            <a:endParaRPr lang="en-US" altLang="en-US" dirty="0"/>
          </a:p>
        </p:txBody>
      </p:sp>
    </p:spTree>
    <p:extLst>
      <p:ext uri="{BB962C8B-B14F-4D97-AF65-F5344CB8AC3E}">
        <p14:creationId xmlns:p14="http://schemas.microsoft.com/office/powerpoint/2010/main" val="261767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Copyright © 2012-2013 Steerwise Inc. All Rights Reserved.</a:t>
            </a:r>
          </a:p>
        </p:txBody>
      </p:sp>
      <p:sp>
        <p:nvSpPr>
          <p:cNvPr id="5" name="Slide Number Placeholder 4"/>
          <p:cNvSpPr>
            <a:spLocks noGrp="1"/>
          </p:cNvSpPr>
          <p:nvPr>
            <p:ph type="sldNum" sz="quarter" idx="11"/>
          </p:nvPr>
        </p:nvSpPr>
        <p:spPr/>
        <p:txBody>
          <a:bodyPr/>
          <a:lstStyle/>
          <a:p>
            <a:fld id="{21BB5602-1606-3E44-8161-9BB1E092D49B}" type="slidenum">
              <a:rPr lang="en-US" altLang="en-US" smtClean="0"/>
              <a:pPr/>
              <a:t>2</a:t>
            </a:fld>
            <a:endParaRPr lang="en-US" altLang="en-US" dirty="0"/>
          </a:p>
        </p:txBody>
      </p:sp>
    </p:spTree>
    <p:extLst>
      <p:ext uri="{BB962C8B-B14F-4D97-AF65-F5344CB8AC3E}">
        <p14:creationId xmlns:p14="http://schemas.microsoft.com/office/powerpoint/2010/main" val="98750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3</a:t>
            </a:fld>
            <a:endParaRPr lang="en-US" altLang="en-US" dirty="0"/>
          </a:p>
        </p:txBody>
      </p:sp>
    </p:spTree>
    <p:extLst>
      <p:ext uri="{BB962C8B-B14F-4D97-AF65-F5344CB8AC3E}">
        <p14:creationId xmlns:p14="http://schemas.microsoft.com/office/powerpoint/2010/main" val="179701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6</a:t>
            </a:fld>
            <a:endParaRPr lang="en-US" altLang="en-US" dirty="0"/>
          </a:p>
        </p:txBody>
      </p:sp>
    </p:spTree>
    <p:extLst>
      <p:ext uri="{BB962C8B-B14F-4D97-AF65-F5344CB8AC3E}">
        <p14:creationId xmlns:p14="http://schemas.microsoft.com/office/powerpoint/2010/main" val="141283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12</a:t>
            </a:fld>
            <a:endParaRPr lang="en-US" altLang="en-US" dirty="0"/>
          </a:p>
        </p:txBody>
      </p:sp>
    </p:spTree>
    <p:extLst>
      <p:ext uri="{BB962C8B-B14F-4D97-AF65-F5344CB8AC3E}">
        <p14:creationId xmlns:p14="http://schemas.microsoft.com/office/powerpoint/2010/main" val="70262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1034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012E2B-7B82-45A6-9A5B-D222A7D0CD2C}" type="slidenum">
              <a:rPr lang="en-US" altLang="en-US" smtClean="0"/>
              <a:pPr/>
              <a:t>13</a:t>
            </a:fld>
            <a:endParaRPr lang="en-US" altLang="en-US" dirty="0"/>
          </a:p>
        </p:txBody>
      </p:sp>
    </p:spTree>
    <p:extLst>
      <p:ext uri="{BB962C8B-B14F-4D97-AF65-F5344CB8AC3E}">
        <p14:creationId xmlns:p14="http://schemas.microsoft.com/office/powerpoint/2010/main" val="74290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10"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1"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5"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54919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F8F64E1-8DCB-A44D-B480-8EAB705BC498}" type="slidenum">
              <a:rPr lang="en-US" altLang="en-US" smtClean="0"/>
              <a:pPr/>
              <a:t>‹#›</a:t>
            </a:fld>
            <a:endParaRPr lang="en-US" altLang="en-US" dirty="0"/>
          </a:p>
        </p:txBody>
      </p:sp>
      <p:sp>
        <p:nvSpPr>
          <p:cNvPr id="7"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8"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213486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8"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
        <p:nvSpPr>
          <p:cNvPr id="9"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0"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860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E9A8D3-2D28-474C-81B9-14B02B473911}" type="slidenum">
              <a:rPr lang="en-US" smtClean="0"/>
              <a:t>‹#›</a:t>
            </a:fld>
            <a:endParaRPr lang="en-US" dirty="0"/>
          </a:p>
        </p:txBody>
      </p:sp>
    </p:spTree>
    <p:extLst>
      <p:ext uri="{BB962C8B-B14F-4D97-AF65-F5344CB8AC3E}">
        <p14:creationId xmlns:p14="http://schemas.microsoft.com/office/powerpoint/2010/main" val="2885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3"/>
            <a:ext cx="10363200" cy="1470025"/>
          </a:xfrm>
          <a:prstGeom prst="rect">
            <a:avLst/>
          </a:prstGeom>
        </p:spPr>
        <p:txBody>
          <a:bodyPr/>
          <a:lstStyle>
            <a:lvl1pPr>
              <a:defRPr>
                <a:latin typeface="+mn-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mn-lt"/>
              </a:defRPr>
            </a:lvl1pPr>
            <a:lvl2pPr marL="478935" indent="0" algn="ctr">
              <a:buNone/>
              <a:defRPr>
                <a:solidFill>
                  <a:schemeClr val="tx1">
                    <a:tint val="75000"/>
                  </a:schemeClr>
                </a:solidFill>
              </a:defRPr>
            </a:lvl2pPr>
            <a:lvl3pPr marL="957870" indent="0" algn="ctr">
              <a:buNone/>
              <a:defRPr>
                <a:solidFill>
                  <a:schemeClr val="tx1">
                    <a:tint val="75000"/>
                  </a:schemeClr>
                </a:solidFill>
              </a:defRPr>
            </a:lvl3pPr>
            <a:lvl4pPr marL="1436805" indent="0" algn="ctr">
              <a:buNone/>
              <a:defRPr>
                <a:solidFill>
                  <a:schemeClr val="tx1">
                    <a:tint val="75000"/>
                  </a:schemeClr>
                </a:solidFill>
              </a:defRPr>
            </a:lvl4pPr>
            <a:lvl5pPr marL="1915740" indent="0" algn="ctr">
              <a:buNone/>
              <a:defRPr>
                <a:solidFill>
                  <a:schemeClr val="tx1">
                    <a:tint val="75000"/>
                  </a:schemeClr>
                </a:solidFill>
              </a:defRPr>
            </a:lvl5pPr>
            <a:lvl6pPr marL="2394675" indent="0" algn="ctr">
              <a:buNone/>
              <a:defRPr>
                <a:solidFill>
                  <a:schemeClr val="tx1">
                    <a:tint val="75000"/>
                  </a:schemeClr>
                </a:solidFill>
              </a:defRPr>
            </a:lvl6pPr>
            <a:lvl7pPr marL="2873610" indent="0" algn="ctr">
              <a:buNone/>
              <a:defRPr>
                <a:solidFill>
                  <a:schemeClr val="tx1">
                    <a:tint val="75000"/>
                  </a:schemeClr>
                </a:solidFill>
              </a:defRPr>
            </a:lvl7pPr>
            <a:lvl8pPr marL="3352545" indent="0" algn="ctr">
              <a:buNone/>
              <a:defRPr>
                <a:solidFill>
                  <a:schemeClr val="tx1">
                    <a:tint val="75000"/>
                  </a:schemeClr>
                </a:solidFill>
              </a:defRPr>
            </a:lvl8pPr>
            <a:lvl9pPr marL="3831480" indent="0" algn="ctr">
              <a:buNone/>
              <a:defRPr>
                <a:solidFill>
                  <a:schemeClr val="tx1">
                    <a:tint val="75000"/>
                  </a:schemeClr>
                </a:solidFill>
              </a:defRPr>
            </a:lvl9pPr>
          </a:lstStyle>
          <a:p>
            <a:r>
              <a:rPr lang="en-US"/>
              <a:t>Click to edit Master subtitle style</a:t>
            </a:r>
          </a:p>
        </p:txBody>
      </p:sp>
      <p:sp>
        <p:nvSpPr>
          <p:cNvPr id="5" name="Slide Number Placeholder 5"/>
          <p:cNvSpPr>
            <a:spLocks noGrp="1"/>
          </p:cNvSpPr>
          <p:nvPr>
            <p:ph type="sldNum" sz="quarter" idx="11"/>
          </p:nvPr>
        </p:nvSpPr>
        <p:spPr/>
        <p:txBody>
          <a:bodyPr/>
          <a:lstStyle>
            <a:lvl1pPr>
              <a:defRPr/>
            </a:lvl1pPr>
          </a:lstStyle>
          <a:p>
            <a:fld id="{03D7AF1A-147A-EC4E-8D5B-683C9D4CC825}" type="slidenum">
              <a:rPr lang="en-US" altLang="en-US"/>
              <a:pPr/>
              <a:t>‹#›</a:t>
            </a:fld>
            <a:endParaRPr lang="en-US" altLang="en-US" dirty="0"/>
          </a:p>
        </p:txBody>
      </p:sp>
    </p:spTree>
    <p:extLst>
      <p:ext uri="{BB962C8B-B14F-4D97-AF65-F5344CB8AC3E}">
        <p14:creationId xmlns:p14="http://schemas.microsoft.com/office/powerpoint/2010/main" val="1302679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fld id="{EF8F64E1-8DCB-A44D-B480-8EAB705BC498}" type="slidenum">
              <a:rPr lang="en-US" altLang="en-US"/>
              <a:pPr/>
              <a:t>‹#›</a:t>
            </a:fld>
            <a:endParaRPr lang="en-US" altLang="en-US" dirty="0"/>
          </a:p>
        </p:txBody>
      </p:sp>
    </p:spTree>
    <p:extLst>
      <p:ext uri="{BB962C8B-B14F-4D97-AF65-F5344CB8AC3E}">
        <p14:creationId xmlns:p14="http://schemas.microsoft.com/office/powerpoint/2010/main" val="362859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629398"/>
            <a:ext cx="12192000" cy="23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35" tIns="50168" rIns="100335" bIns="50168" anchor="ctr"/>
          <a:lstStyle/>
          <a:p>
            <a:pPr algn="ctr" eaLnBrk="1" hangingPunct="1">
              <a:defRPr/>
            </a:pPr>
            <a:endParaRPr lang="en-US" sz="2600" i="1" dirty="0">
              <a:solidFill>
                <a:schemeClr val="accent2">
                  <a:lumMod val="20000"/>
                  <a:lumOff val="80000"/>
                </a:schemeClr>
              </a:solidFill>
            </a:endParaRPr>
          </a:p>
        </p:txBody>
      </p:sp>
      <p:sp>
        <p:nvSpPr>
          <p:cNvPr id="9" name="fc" descr="ll PROTECTED 関係者外秘"/>
          <p:cNvSpPr txBox="1"/>
          <p:nvPr userDrawn="1"/>
        </p:nvSpPr>
        <p:spPr>
          <a:xfrm>
            <a:off x="0" y="6642100"/>
            <a:ext cx="12192000" cy="215444"/>
          </a:xfrm>
          <a:prstGeom prst="rect">
            <a:avLst/>
          </a:prstGeom>
          <a:solidFill>
            <a:schemeClr val="bg1">
              <a:lumMod val="85000"/>
            </a:schemeClr>
          </a:solidFill>
        </p:spPr>
        <p:txBody>
          <a:bodyPr vert="horz" wrap="square" rtlCol="0">
            <a:spAutoFit/>
          </a:bodyPr>
          <a:lstStyle/>
          <a:p>
            <a:pPr algn="ctr">
              <a:spcAft>
                <a:spcPts val="1200"/>
              </a:spcAft>
            </a:pPr>
            <a:r>
              <a:rPr lang="en-US" sz="800" b="0" i="1" u="none" spc="0" baseline="0" dirty="0">
                <a:solidFill>
                  <a:schemeClr val="tx1">
                    <a:lumMod val="50000"/>
                    <a:lumOff val="50000"/>
                  </a:schemeClr>
                </a:solidFill>
                <a:latin typeface="+mj-lt"/>
              </a:rPr>
              <a:t>Confidential to Steerwise and Toyota Motor Credit Corporation</a:t>
            </a:r>
          </a:p>
        </p:txBody>
      </p:sp>
      <p:sp>
        <p:nvSpPr>
          <p:cNvPr id="10" name="Slide Number Placeholder 5"/>
          <p:cNvSpPr>
            <a:spLocks noGrp="1"/>
          </p:cNvSpPr>
          <p:nvPr>
            <p:ph type="sldNum" sz="quarter" idx="4"/>
          </p:nvPr>
        </p:nvSpPr>
        <p:spPr>
          <a:xfrm>
            <a:off x="11430000" y="6653451"/>
            <a:ext cx="571500" cy="204549"/>
          </a:xfrm>
          <a:prstGeom prst="rect">
            <a:avLst/>
          </a:prstGeom>
        </p:spPr>
        <p:txBody>
          <a:bodyPr lIns="91440" tIns="91440" rIns="91440" bIns="91440" anchor="ctr" anchorCtr="0"/>
          <a:lstStyle>
            <a:lvl1pPr algn="ctr">
              <a:defRPr sz="900" b="0" i="1">
                <a:solidFill>
                  <a:schemeClr val="tx1">
                    <a:lumMod val="50000"/>
                    <a:lumOff val="50000"/>
                  </a:schemeClr>
                </a:solidFill>
                <a:latin typeface="+mj-lt"/>
              </a:defRPr>
            </a:lvl1pPr>
          </a:lstStyle>
          <a:p>
            <a:fld id="{EF8F64E1-8DCB-A44D-B480-8EAB705BC498}" type="slidenum">
              <a:rPr lang="en-US" altLang="en-US" smtClean="0"/>
              <a:pPr/>
              <a:t>‹#›</a:t>
            </a:fld>
            <a:endParaRPr lang="en-US" altLang="en-US" dirty="0"/>
          </a:p>
        </p:txBody>
      </p:sp>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24964" y="6641644"/>
            <a:ext cx="590909" cy="193893"/>
          </a:xfrm>
          <a:prstGeom prst="rect">
            <a:avLst/>
          </a:prstGeom>
          <a:effectLst>
            <a:outerShdw blurRad="254000" sx="160000" sy="160000" algn="ctr" rotWithShape="0">
              <a:schemeClr val="bg1"/>
            </a:outerShdw>
          </a:effectLst>
        </p:spPr>
      </p:pic>
    </p:spTree>
  </p:cSld>
  <p:clrMap bg1="lt1" tx1="dk1" bg2="lt2" tx2="dk2" accent1="accent1" accent2="accent2" accent3="accent3" accent4="accent4" accent5="accent5" accent6="accent6" hlink="hlink" folHlink="folHlink"/>
  <p:sldLayoutIdLst>
    <p:sldLayoutId id="2147484626" r:id="rId1"/>
    <p:sldLayoutId id="2147484628" r:id="rId2"/>
    <p:sldLayoutId id="2147484611" r:id="rId3"/>
    <p:sldLayoutId id="2147484627" r:id="rId4"/>
    <p:sldLayoutId id="2147484630" r:id="rId5"/>
    <p:sldLayoutId id="2147484631" r:id="rId6"/>
  </p:sldLayoutIdLst>
  <p:hf hdr="0" dt="0"/>
  <p:txStyles>
    <p:titleStyle>
      <a:lvl1pPr algn="l" rtl="0" eaLnBrk="0" fontAlgn="base" hangingPunct="0">
        <a:spcBef>
          <a:spcPct val="0"/>
        </a:spcBef>
        <a:spcAft>
          <a:spcPct val="0"/>
        </a:spcAft>
        <a:defRPr lang="en-US" sz="3100" b="1" kern="1200" dirty="0">
          <a:solidFill>
            <a:srgbClr val="404040"/>
          </a:solidFill>
          <a:latin typeface="+mn-lt"/>
          <a:ea typeface="+mj-ea"/>
          <a:cs typeface="+mj-cs"/>
        </a:defRPr>
      </a:lvl1pPr>
      <a:lvl2pPr algn="l" rtl="0" eaLnBrk="0" fontAlgn="base" hangingPunct="0">
        <a:spcBef>
          <a:spcPct val="0"/>
        </a:spcBef>
        <a:spcAft>
          <a:spcPct val="0"/>
        </a:spcAft>
        <a:defRPr sz="3100" b="1">
          <a:solidFill>
            <a:srgbClr val="404040"/>
          </a:solidFill>
          <a:latin typeface="Garamond" pitchFamily="18" charset="0"/>
        </a:defRPr>
      </a:lvl2pPr>
      <a:lvl3pPr algn="l" rtl="0" eaLnBrk="0" fontAlgn="base" hangingPunct="0">
        <a:spcBef>
          <a:spcPct val="0"/>
        </a:spcBef>
        <a:spcAft>
          <a:spcPct val="0"/>
        </a:spcAft>
        <a:defRPr sz="3100" b="1">
          <a:solidFill>
            <a:srgbClr val="404040"/>
          </a:solidFill>
          <a:latin typeface="Garamond" pitchFamily="18" charset="0"/>
        </a:defRPr>
      </a:lvl3pPr>
      <a:lvl4pPr algn="l" rtl="0" eaLnBrk="0" fontAlgn="base" hangingPunct="0">
        <a:spcBef>
          <a:spcPct val="0"/>
        </a:spcBef>
        <a:spcAft>
          <a:spcPct val="0"/>
        </a:spcAft>
        <a:defRPr sz="3100" b="1">
          <a:solidFill>
            <a:srgbClr val="404040"/>
          </a:solidFill>
          <a:latin typeface="Garamond" pitchFamily="18" charset="0"/>
        </a:defRPr>
      </a:lvl4pPr>
      <a:lvl5pPr algn="l" rtl="0" eaLnBrk="0" fontAlgn="base" hangingPunct="0">
        <a:spcBef>
          <a:spcPct val="0"/>
        </a:spcBef>
        <a:spcAft>
          <a:spcPct val="0"/>
        </a:spcAft>
        <a:defRPr sz="3100" b="1">
          <a:solidFill>
            <a:srgbClr val="404040"/>
          </a:solidFill>
          <a:latin typeface="Garamond" pitchFamily="18" charset="0"/>
        </a:defRPr>
      </a:lvl5pPr>
      <a:lvl6pPr marL="478935" algn="l" rtl="0" fontAlgn="base">
        <a:spcBef>
          <a:spcPct val="0"/>
        </a:spcBef>
        <a:spcAft>
          <a:spcPct val="0"/>
        </a:spcAft>
        <a:defRPr sz="2900" b="1">
          <a:solidFill>
            <a:schemeClr val="bg1"/>
          </a:solidFill>
          <a:latin typeface="Arial Rounded MT Bold" pitchFamily="34" charset="0"/>
        </a:defRPr>
      </a:lvl6pPr>
      <a:lvl7pPr marL="957870" algn="l" rtl="0" fontAlgn="base">
        <a:spcBef>
          <a:spcPct val="0"/>
        </a:spcBef>
        <a:spcAft>
          <a:spcPct val="0"/>
        </a:spcAft>
        <a:defRPr sz="2900" b="1">
          <a:solidFill>
            <a:schemeClr val="bg1"/>
          </a:solidFill>
          <a:latin typeface="Arial Rounded MT Bold" pitchFamily="34" charset="0"/>
        </a:defRPr>
      </a:lvl7pPr>
      <a:lvl8pPr marL="1436805" algn="l" rtl="0" fontAlgn="base">
        <a:spcBef>
          <a:spcPct val="0"/>
        </a:spcBef>
        <a:spcAft>
          <a:spcPct val="0"/>
        </a:spcAft>
        <a:defRPr sz="2900" b="1">
          <a:solidFill>
            <a:schemeClr val="bg1"/>
          </a:solidFill>
          <a:latin typeface="Arial Rounded MT Bold" pitchFamily="34" charset="0"/>
        </a:defRPr>
      </a:lvl8pPr>
      <a:lvl9pPr marL="1915740" algn="l" rtl="0" fontAlgn="base">
        <a:spcBef>
          <a:spcPct val="0"/>
        </a:spcBef>
        <a:spcAft>
          <a:spcPct val="0"/>
        </a:spcAft>
        <a:defRPr sz="2900" b="1">
          <a:solidFill>
            <a:schemeClr val="bg1"/>
          </a:solidFill>
          <a:latin typeface="Arial Rounded MT Bold" pitchFamily="34" charset="0"/>
        </a:defRPr>
      </a:lvl9pPr>
    </p:titleStyle>
    <p:bodyStyle>
      <a:lvl1pPr marL="357188" indent="-358775"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1pPr>
      <a:lvl2pPr marL="776288" indent="-298450" algn="l" rtl="0" eaLnBrk="0" fontAlgn="base" hangingPunct="0">
        <a:spcBef>
          <a:spcPct val="20000"/>
        </a:spcBef>
        <a:spcAft>
          <a:spcPct val="0"/>
        </a:spcAft>
        <a:buFont typeface="Wingdings" charset="2"/>
        <a:buChar char="Ø"/>
        <a:defRPr sz="2900" kern="1200">
          <a:solidFill>
            <a:schemeClr val="tx1"/>
          </a:solidFill>
          <a:latin typeface="+mn-lt"/>
          <a:ea typeface="+mn-ea"/>
          <a:cs typeface="+mn-cs"/>
        </a:defRPr>
      </a:lvl2pPr>
      <a:lvl3pPr marL="1195388" indent="-238125" algn="l" rtl="0" eaLnBrk="0" fontAlgn="base" hangingPunct="0">
        <a:spcBef>
          <a:spcPct val="20000"/>
        </a:spcBef>
        <a:spcAft>
          <a:spcPct val="0"/>
        </a:spcAft>
        <a:buFont typeface="Arial" charset="0"/>
        <a:buChar char="•"/>
        <a:defRPr sz="2500" kern="1200">
          <a:solidFill>
            <a:schemeClr val="tx1"/>
          </a:solidFill>
          <a:latin typeface="+mn-lt"/>
          <a:ea typeface="+mn-ea"/>
          <a:cs typeface="+mn-cs"/>
        </a:defRPr>
      </a:lvl3pPr>
      <a:lvl4pPr marL="1673225" indent="-238125" algn="l" rtl="0" eaLnBrk="0" fontAlgn="base" hangingPunct="0">
        <a:spcBef>
          <a:spcPct val="20000"/>
        </a:spcBef>
        <a:spcAft>
          <a:spcPct val="0"/>
        </a:spcAft>
        <a:buFont typeface="Wingdings" charset="2"/>
        <a:buChar char="Ø"/>
        <a:defRPr sz="2100" kern="1200">
          <a:solidFill>
            <a:schemeClr val="tx1"/>
          </a:solidFill>
          <a:latin typeface="+mn-lt"/>
          <a:ea typeface="+mn-ea"/>
          <a:cs typeface="+mn-cs"/>
        </a:defRPr>
      </a:lvl4pPr>
      <a:lvl5pPr marL="2152650" indent="-23812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870" rtl="0" eaLnBrk="1" latinLnBrk="0" hangingPunct="1">
        <a:defRPr sz="1900" kern="1200">
          <a:solidFill>
            <a:schemeClr val="tx1"/>
          </a:solidFill>
          <a:latin typeface="+mn-lt"/>
          <a:ea typeface="+mn-ea"/>
          <a:cs typeface="+mn-cs"/>
        </a:defRPr>
      </a:lvl1pPr>
      <a:lvl2pPr marL="478935" algn="l" defTabSz="957870" rtl="0" eaLnBrk="1" latinLnBrk="0" hangingPunct="1">
        <a:defRPr sz="1900" kern="1200">
          <a:solidFill>
            <a:schemeClr val="tx1"/>
          </a:solidFill>
          <a:latin typeface="+mn-lt"/>
          <a:ea typeface="+mn-ea"/>
          <a:cs typeface="+mn-cs"/>
        </a:defRPr>
      </a:lvl2pPr>
      <a:lvl3pPr marL="957870" algn="l" defTabSz="957870" rtl="0" eaLnBrk="1" latinLnBrk="0" hangingPunct="1">
        <a:defRPr sz="1900" kern="1200">
          <a:solidFill>
            <a:schemeClr val="tx1"/>
          </a:solidFill>
          <a:latin typeface="+mn-lt"/>
          <a:ea typeface="+mn-ea"/>
          <a:cs typeface="+mn-cs"/>
        </a:defRPr>
      </a:lvl3pPr>
      <a:lvl4pPr marL="1436805" algn="l" defTabSz="957870" rtl="0" eaLnBrk="1" latinLnBrk="0" hangingPunct="1">
        <a:defRPr sz="1900" kern="1200">
          <a:solidFill>
            <a:schemeClr val="tx1"/>
          </a:solidFill>
          <a:latin typeface="+mn-lt"/>
          <a:ea typeface="+mn-ea"/>
          <a:cs typeface="+mn-cs"/>
        </a:defRPr>
      </a:lvl4pPr>
      <a:lvl5pPr marL="1915740" algn="l" defTabSz="957870" rtl="0" eaLnBrk="1" latinLnBrk="0" hangingPunct="1">
        <a:defRPr sz="1900" kern="1200">
          <a:solidFill>
            <a:schemeClr val="tx1"/>
          </a:solidFill>
          <a:latin typeface="+mn-lt"/>
          <a:ea typeface="+mn-ea"/>
          <a:cs typeface="+mn-cs"/>
        </a:defRPr>
      </a:lvl5pPr>
      <a:lvl6pPr marL="2394675" algn="l" defTabSz="957870" rtl="0" eaLnBrk="1" latinLnBrk="0" hangingPunct="1">
        <a:defRPr sz="1900" kern="1200">
          <a:solidFill>
            <a:schemeClr val="tx1"/>
          </a:solidFill>
          <a:latin typeface="+mn-lt"/>
          <a:ea typeface="+mn-ea"/>
          <a:cs typeface="+mn-cs"/>
        </a:defRPr>
      </a:lvl6pPr>
      <a:lvl7pPr marL="2873610" algn="l" defTabSz="957870" rtl="0" eaLnBrk="1" latinLnBrk="0" hangingPunct="1">
        <a:defRPr sz="1900" kern="1200">
          <a:solidFill>
            <a:schemeClr val="tx1"/>
          </a:solidFill>
          <a:latin typeface="+mn-lt"/>
          <a:ea typeface="+mn-ea"/>
          <a:cs typeface="+mn-cs"/>
        </a:defRPr>
      </a:lvl7pPr>
      <a:lvl8pPr marL="3352545" algn="l" defTabSz="957870" rtl="0" eaLnBrk="1" latinLnBrk="0" hangingPunct="1">
        <a:defRPr sz="1900" kern="1200">
          <a:solidFill>
            <a:schemeClr val="tx1"/>
          </a:solidFill>
          <a:latin typeface="+mn-lt"/>
          <a:ea typeface="+mn-ea"/>
          <a:cs typeface="+mn-cs"/>
        </a:defRPr>
      </a:lvl8pPr>
      <a:lvl9pPr marL="3831480" algn="l" defTabSz="95787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89" y="0"/>
            <a:ext cx="12188825" cy="6858000"/>
          </a:xfrm>
          <a:prstGeom prst="rect">
            <a:avLst/>
          </a:prstGeom>
          <a:gradFill>
            <a:gsLst>
              <a:gs pos="0">
                <a:schemeClr val="tx1">
                  <a:alpha val="0"/>
                </a:schemeClr>
              </a:gs>
              <a:gs pos="40000">
                <a:schemeClr val="tx1">
                  <a:alpha val="55000"/>
                </a:schemeClr>
              </a:gs>
              <a:gs pos="80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pic>
        <p:nvPicPr>
          <p:cNvPr id="7175"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357" y="100017"/>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144291"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defRPr/>
            </a:pPr>
            <a:r>
              <a:rPr lang="en-US" b="1" dirty="0">
                <a:solidFill>
                  <a:srgbClr val="00B0F0"/>
                </a:solidFill>
              </a:rPr>
              <a:t>Innovate</a:t>
            </a:r>
          </a:p>
          <a:p>
            <a:pPr marL="0" lvl="1" indent="0" algn="ctr">
              <a:spcBef>
                <a:spcPts val="0"/>
              </a:spcBef>
              <a:spcAft>
                <a:spcPts val="0"/>
              </a:spcAft>
              <a:defRPr/>
            </a:pPr>
            <a:r>
              <a:rPr lang="en-US" sz="1400" dirty="0">
                <a:solidFill>
                  <a:schemeClr val="bg1"/>
                </a:solidFill>
              </a:rPr>
              <a:t>value-focused </a:t>
            </a:r>
          </a:p>
          <a:p>
            <a:pPr marL="0" lvl="1" indent="0" algn="ctr">
              <a:spcBef>
                <a:spcPts val="0"/>
              </a:spcBef>
              <a:spcAft>
                <a:spcPts val="1200"/>
              </a:spcAft>
              <a:defRPr/>
            </a:pPr>
            <a:r>
              <a:rPr lang="en-US" sz="1400" dirty="0">
                <a:solidFill>
                  <a:schemeClr val="bg1"/>
                </a:solidFill>
              </a:rPr>
              <a:t>digital &amp; data solutions</a:t>
            </a:r>
          </a:p>
          <a:p>
            <a:pPr marL="0" lvl="1" indent="0" algn="ctr">
              <a:spcBef>
                <a:spcPts val="0"/>
              </a:spcBef>
              <a:spcAft>
                <a:spcPts val="1200"/>
              </a:spcAft>
              <a:defRPr/>
            </a:pPr>
            <a:r>
              <a:rPr lang="en-US" sz="1600" b="1" dirty="0">
                <a:solidFill>
                  <a:schemeClr val="bg1"/>
                </a:solidFill>
              </a:rPr>
              <a:t>At Speed.</a:t>
            </a:r>
          </a:p>
        </p:txBody>
      </p:sp>
      <p:sp>
        <p:nvSpPr>
          <p:cNvPr id="9" name="Rounded Rectangle 8"/>
          <p:cNvSpPr/>
          <p:nvPr/>
        </p:nvSpPr>
        <p:spPr>
          <a:xfrm>
            <a:off x="5027892"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buClr>
                <a:srgbClr val="7030A0"/>
              </a:buClr>
              <a:buSzPct val="100000"/>
              <a:defRPr/>
            </a:pPr>
            <a:r>
              <a:rPr lang="en-US" b="1" dirty="0">
                <a:solidFill>
                  <a:srgbClr val="B64BFF"/>
                </a:solidFill>
              </a:rPr>
              <a:t>Harmonize</a:t>
            </a:r>
          </a:p>
          <a:p>
            <a:pPr marL="0" lvl="1" indent="0" algn="ctr">
              <a:spcBef>
                <a:spcPts val="0"/>
              </a:spcBef>
              <a:spcAft>
                <a:spcPts val="1200"/>
              </a:spcAft>
              <a:buClr>
                <a:srgbClr val="7030A0"/>
              </a:buClr>
              <a:buSzPct val="100000"/>
              <a:defRPr/>
            </a:pPr>
            <a:r>
              <a:rPr lang="en-US" sz="1400" dirty="0">
                <a:solidFill>
                  <a:schemeClr val="bg1"/>
                </a:solidFill>
              </a:rPr>
              <a:t>alignment-focused organizational functions</a:t>
            </a:r>
          </a:p>
          <a:p>
            <a:pPr marL="0" lvl="1" indent="0" algn="ctr">
              <a:spcBef>
                <a:spcPts val="0"/>
              </a:spcBef>
              <a:spcAft>
                <a:spcPts val="1200"/>
              </a:spcAft>
              <a:buClr>
                <a:srgbClr val="7030A0"/>
              </a:buClr>
              <a:buSzPct val="100000"/>
              <a:defRPr/>
            </a:pPr>
            <a:r>
              <a:rPr lang="en-US" sz="1600" b="1" dirty="0">
                <a:solidFill>
                  <a:schemeClr val="bg1"/>
                </a:solidFill>
              </a:rPr>
              <a:t>At Scale.</a:t>
            </a:r>
          </a:p>
        </p:txBody>
      </p:sp>
      <p:sp>
        <p:nvSpPr>
          <p:cNvPr id="10" name="Rounded Rectangle 9"/>
          <p:cNvSpPr/>
          <p:nvPr/>
        </p:nvSpPr>
        <p:spPr>
          <a:xfrm>
            <a:off x="8913080"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2"/>
          </a:fillRef>
          <a:effectRef idx="1">
            <a:schemeClr val="accent2"/>
          </a:effectRef>
          <a:fontRef idx="minor">
            <a:schemeClr val="lt1"/>
          </a:fontRef>
        </p:style>
        <p:txBody>
          <a:bodyPr anchor="ctr"/>
          <a:lstStyle/>
          <a:p>
            <a:pPr marL="0" lvl="1" indent="0" algn="ctr">
              <a:spcBef>
                <a:spcPts val="0"/>
              </a:spcBef>
              <a:spcAft>
                <a:spcPts val="1200"/>
              </a:spcAft>
              <a:buClr>
                <a:srgbClr val="808000"/>
              </a:buClr>
              <a:buSzPct val="100000"/>
              <a:defRPr/>
            </a:pPr>
            <a:r>
              <a:rPr lang="en-US" b="1" dirty="0">
                <a:solidFill>
                  <a:srgbClr val="92D050"/>
                </a:solidFill>
              </a:rPr>
              <a:t>Execute</a:t>
            </a:r>
          </a:p>
          <a:p>
            <a:pPr marL="0" lvl="1" indent="0" algn="ctr">
              <a:spcBef>
                <a:spcPts val="0"/>
              </a:spcBef>
              <a:spcAft>
                <a:spcPts val="1200"/>
              </a:spcAft>
              <a:buClr>
                <a:srgbClr val="808000"/>
              </a:buClr>
              <a:buSzPct val="100000"/>
              <a:defRPr/>
            </a:pPr>
            <a:r>
              <a:rPr lang="en-US" sz="1400" dirty="0">
                <a:solidFill>
                  <a:schemeClr val="bg1"/>
                </a:solidFill>
              </a:rPr>
              <a:t>customer-focused experiential services</a:t>
            </a:r>
            <a:endParaRPr lang="en-US" sz="1400" b="1" dirty="0">
              <a:solidFill>
                <a:schemeClr val="bg1"/>
              </a:solidFill>
            </a:endParaRPr>
          </a:p>
          <a:p>
            <a:pPr marL="0" lvl="1" indent="0" algn="ctr">
              <a:spcBef>
                <a:spcPts val="0"/>
              </a:spcBef>
              <a:spcAft>
                <a:spcPts val="1200"/>
              </a:spcAft>
              <a:buClr>
                <a:srgbClr val="808000"/>
              </a:buClr>
              <a:buSzPct val="100000"/>
              <a:defRPr/>
            </a:pPr>
            <a:r>
              <a:rPr lang="en-US" sz="1600" b="1" dirty="0">
                <a:solidFill>
                  <a:schemeClr val="bg1"/>
                </a:solidFill>
              </a:rPr>
              <a:t>With Confidence.</a:t>
            </a:r>
            <a:endParaRPr lang="en-US" sz="1600" dirty="0">
              <a:solidFill>
                <a:schemeClr val="bg1"/>
              </a:solidFill>
            </a:endParaRPr>
          </a:p>
        </p:txBody>
      </p:sp>
      <p:sp>
        <p:nvSpPr>
          <p:cNvPr id="12" name="TextBox 7">
            <a:extLst>
              <a:ext uri="{FF2B5EF4-FFF2-40B4-BE49-F238E27FC236}">
                <a16:creationId xmlns:a16="http://schemas.microsoft.com/office/drawing/2014/main" id="{EF3763D7-E162-4873-A59B-4FC642837CB4}"/>
              </a:ext>
            </a:extLst>
          </p:cNvPr>
          <p:cNvSpPr txBox="1">
            <a:spLocks noChangeArrowheads="1"/>
          </p:cNvSpPr>
          <p:nvPr/>
        </p:nvSpPr>
        <p:spPr bwMode="auto">
          <a:xfrm>
            <a:off x="926307" y="3331726"/>
            <a:ext cx="10336213" cy="958496"/>
          </a:xfrm>
          <a:prstGeom prst="rect">
            <a:avLst/>
          </a:prstGeom>
          <a:noFill/>
          <a:ln w="9525">
            <a:noFill/>
            <a:miter lim="800000"/>
            <a:headEnd/>
            <a:tailEnd/>
          </a:ln>
        </p:spPr>
        <p:txBody>
          <a:bodyPr lIns="95787" tIns="47893" rIns="95787" bIns="47893">
            <a:spAutoFit/>
          </a:bodyPr>
          <a:lstStyle/>
          <a:p>
            <a:pPr algn="ctr" eaLnBrk="1" hangingPunct="1">
              <a:defRPr/>
            </a:pPr>
            <a:r>
              <a:rPr lang="en-US" sz="3200" b="1" spc="50" dirty="0">
                <a:solidFill>
                  <a:schemeClr val="bg1"/>
                </a:solidFill>
                <a:latin typeface="+mj-lt"/>
              </a:rPr>
              <a:t>Enterprise Integration Platform (EIP) Framework Design</a:t>
            </a:r>
            <a:endParaRPr lang="en-US" sz="3600" b="1" spc="50" dirty="0">
              <a:solidFill>
                <a:schemeClr val="bg1"/>
              </a:solidFill>
              <a:latin typeface="+mj-lt"/>
            </a:endParaRPr>
          </a:p>
          <a:p>
            <a:pPr algn="ctr" eaLnBrk="1" hangingPunct="1">
              <a:defRPr/>
            </a:pPr>
            <a:r>
              <a:rPr lang="en-US" sz="2400" b="1" spc="50" dirty="0">
                <a:solidFill>
                  <a:schemeClr val="bg1"/>
                </a:solidFill>
                <a:latin typeface="+mj-lt"/>
              </a:rPr>
              <a:t>Data Integration Pipeline &amp; Dataflow Context Overview</a:t>
            </a:r>
          </a:p>
        </p:txBody>
      </p:sp>
    </p:spTree>
    <p:extLst>
      <p:ext uri="{BB962C8B-B14F-4D97-AF65-F5344CB8AC3E}">
        <p14:creationId xmlns:p14="http://schemas.microsoft.com/office/powerpoint/2010/main" val="296951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10</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Enterprise Integration Platform Framework: </a:t>
            </a:r>
            <a:r>
              <a:rPr lang="en-US" dirty="0">
                <a:solidFill>
                  <a:schemeClr val="tx1">
                    <a:lumMod val="50000"/>
                    <a:lumOff val="50000"/>
                  </a:schemeClr>
                </a:solidFill>
              </a:rPr>
              <a:t>Dataflow Context</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1919326745"/>
              </p:ext>
            </p:extLst>
          </p:nvPr>
        </p:nvGraphicFramePr>
        <p:xfrm>
          <a:off x="466809" y="894350"/>
          <a:ext cx="11255618" cy="3982451"/>
        </p:xfrm>
        <a:graphic>
          <a:graphicData uri="http://schemas.openxmlformats.org/drawingml/2006/table">
            <a:tbl>
              <a:tblPr/>
              <a:tblGrid>
                <a:gridCol w="2284470">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597303">
                <a:tc gridSpan="2">
                  <a:txBody>
                    <a:bodyPr/>
                    <a:lstStyle/>
                    <a:p>
                      <a:pPr algn="ctr"/>
                      <a:r>
                        <a:rPr lang="en-US" sz="1800" b="1" dirty="0">
                          <a:solidFill>
                            <a:schemeClr val="bg1"/>
                          </a:solidFill>
                        </a:rPr>
                        <a:t>Common Context</a:t>
                      </a:r>
                    </a:p>
                    <a:p>
                      <a:pPr algn="ctr"/>
                      <a:r>
                        <a:rPr lang="en-US" sz="1200" b="1" dirty="0">
                          <a:solidFill>
                            <a:schemeClr val="bg1"/>
                          </a:solidFill>
                        </a:rPr>
                        <a:t>Per Transaction Scope Within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287343484"/>
                  </a:ext>
                </a:extLst>
              </a:tr>
              <a:tr h="488322">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Context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Schema Identifying the context object. This should identify the schema name and version.</a:t>
                      </a:r>
                    </a:p>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447274517"/>
                  </a:ext>
                </a:extLst>
              </a:tr>
              <a:tr h="935261">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Pipeline ID</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algn="l" defTabSz="957870" rtl="0" eaLnBrk="1" fontAlgn="ctr" latinLnBrk="0" hangingPunct="1"/>
                      <a:r>
                        <a:rPr lang="en-US" sz="1400" b="1" i="0" u="none" strike="noStrike" kern="1200" dirty="0">
                          <a:solidFill>
                            <a:schemeClr val="tx1">
                              <a:lumMod val="65000"/>
                              <a:lumOff val="35000"/>
                            </a:schemeClr>
                          </a:solidFill>
                          <a:effectLst/>
                          <a:latin typeface="+mn-lt"/>
                          <a:ea typeface="+mn-ea"/>
                          <a:cs typeface="+mn-cs"/>
                        </a:rPr>
                        <a:t>Unique ID assigned identifying the pipeline processing module and version within a stage. Associated with this ID is other meta information describing the pipeline and characteristics. E.g. Pipeline name, incoming topics and pipelines, outgoing topics and data schemas.</a:t>
                      </a:r>
                    </a:p>
                    <a:p>
                      <a:pPr marL="0" algn="l" defTabSz="957870" rtl="0" eaLnBrk="1" fontAlgn="ctr" latinLnBrk="0" hangingPunct="1"/>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043270010"/>
                  </a:ext>
                </a:extLst>
              </a:tr>
              <a:tr h="471769">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Stage ID</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Identifies the processing state in the end-to-end pipeline. [Ingression, Harmonization, Materialization, Egression].</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507886418"/>
                  </a:ext>
                </a:extLst>
              </a:tr>
              <a:tr h="471769">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ID</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defTabSz="957870" rtl="0" eaLnBrk="1" fontAlgn="ctr" latinLnBrk="0" hangingPunct="1">
                        <a:buNone/>
                      </a:pPr>
                      <a:r>
                        <a:rPr lang="en-US" sz="1400" b="1" i="0" u="none" strike="noStrike" kern="1200" dirty="0">
                          <a:solidFill>
                            <a:schemeClr val="tx1">
                              <a:lumMod val="65000"/>
                              <a:lumOff val="35000"/>
                            </a:schemeClr>
                          </a:solidFill>
                          <a:effectLst/>
                          <a:latin typeface="+mn-lt"/>
                          <a:ea typeface="+mn-ea"/>
                          <a:cs typeface="+mn-cs"/>
                        </a:rPr>
                        <a:t>Unique transaction identifier (UUID), identifying a transaction scope </a:t>
                      </a:r>
                      <a:r>
                        <a:rPr lang="en-US" sz="1400" b="1" i="0" u="none" strike="noStrike" kern="1200" dirty="0">
                          <a:solidFill>
                            <a:schemeClr val="tx2">
                              <a:lumMod val="60000"/>
                              <a:lumOff val="40000"/>
                            </a:schemeClr>
                          </a:solidFill>
                          <a:effectLst/>
                          <a:latin typeface="+mn-lt"/>
                          <a:ea typeface="+mn-ea"/>
                          <a:cs typeface="+mn-cs"/>
                        </a:rPr>
                        <a:t>within a pipeline within a stage. </a:t>
                      </a:r>
                    </a:p>
                    <a:p>
                      <a:pPr marL="0" indent="0" algn="l" defTabSz="957870" rtl="0" eaLnBrk="1" fontAlgn="ctr" latinLnBrk="0" hangingPunct="1">
                        <a:buNone/>
                      </a:pPr>
                      <a:endParaRPr lang="en-US" sz="1400" b="1" i="0" u="none" strike="noStrike" kern="1200" dirty="0">
                        <a:solidFill>
                          <a:schemeClr val="tx2">
                            <a:lumMod val="60000"/>
                            <a:lumOff val="40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1180942886"/>
                  </a:ext>
                </a:extLst>
              </a:tr>
              <a:tr h="273129">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Start Time</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Start of the transaction identified by the above transaction ID.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672553981"/>
                  </a:ext>
                </a:extLst>
              </a:tr>
              <a:tr h="273129">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End Time</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End of the transaction. This will be known only after the identification of a transaction scope.</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222907687"/>
                  </a:ext>
                </a:extLst>
              </a:tr>
              <a:tr h="471769">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Event</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Data or pipeline specific control event. For content payload this would be “DATA”, else specific control event specific to the pipeline in a stage. </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1442281"/>
                  </a:ext>
                </a:extLst>
              </a:tr>
            </a:tbl>
          </a:graphicData>
        </a:graphic>
      </p:graphicFrame>
      <p:graphicFrame>
        <p:nvGraphicFramePr>
          <p:cNvPr id="17" name="Table 16">
            <a:extLst>
              <a:ext uri="{FF2B5EF4-FFF2-40B4-BE49-F238E27FC236}">
                <a16:creationId xmlns:a16="http://schemas.microsoft.com/office/drawing/2014/main" id="{32A159C8-990C-4A33-89DC-9145FA086FB6}"/>
              </a:ext>
            </a:extLst>
          </p:cNvPr>
          <p:cNvGraphicFramePr>
            <a:graphicFrameLocks noGrp="1"/>
          </p:cNvGraphicFramePr>
          <p:nvPr>
            <p:extLst>
              <p:ext uri="{D42A27DB-BD31-4B8C-83A1-F6EECF244321}">
                <p14:modId xmlns:p14="http://schemas.microsoft.com/office/powerpoint/2010/main" val="2856431503"/>
              </p:ext>
            </p:extLst>
          </p:nvPr>
        </p:nvGraphicFramePr>
        <p:xfrm>
          <a:off x="469937" y="5124266"/>
          <a:ext cx="11233636" cy="1118242"/>
        </p:xfrm>
        <a:graphic>
          <a:graphicData uri="http://schemas.openxmlformats.org/drawingml/2006/table">
            <a:tbl>
              <a:tblPr/>
              <a:tblGrid>
                <a:gridCol w="2280008">
                  <a:extLst>
                    <a:ext uri="{9D8B030D-6E8A-4147-A177-3AD203B41FA5}">
                      <a16:colId xmlns:a16="http://schemas.microsoft.com/office/drawing/2014/main" val="4175140713"/>
                    </a:ext>
                  </a:extLst>
                </a:gridCol>
                <a:gridCol w="8953628">
                  <a:extLst>
                    <a:ext uri="{9D8B030D-6E8A-4147-A177-3AD203B41FA5}">
                      <a16:colId xmlns:a16="http://schemas.microsoft.com/office/drawing/2014/main" val="2995433144"/>
                    </a:ext>
                  </a:extLst>
                </a:gridCol>
              </a:tblGrid>
              <a:tr h="590734">
                <a:tc gridSpan="2">
                  <a:txBody>
                    <a:bodyPr/>
                    <a:lstStyle/>
                    <a:p>
                      <a:pPr marL="0" algn="ctr" defTabSz="957870" rtl="0" eaLnBrk="1" latinLnBrk="0" hangingPunct="1"/>
                      <a:r>
                        <a:rPr lang="en-US" sz="1800" b="1" kern="1200" dirty="0">
                          <a:solidFill>
                            <a:schemeClr val="bg1"/>
                          </a:solidFill>
                          <a:latin typeface="+mn-lt"/>
                          <a:ea typeface="+mn-ea"/>
                          <a:cs typeface="+mn-cs"/>
                        </a:rPr>
                        <a:t>Stage Specific Common Context</a:t>
                      </a:r>
                    </a:p>
                    <a:p>
                      <a:pPr marL="0" algn="ctr" defTabSz="957870" rtl="0" eaLnBrk="1" latinLnBrk="0" hangingPunct="1"/>
                      <a:r>
                        <a:rPr lang="en-US" sz="1200" b="1" kern="1200" dirty="0">
                          <a:solidFill>
                            <a:schemeClr val="bg1"/>
                          </a:solidFill>
                          <a:latin typeface="+mn-lt"/>
                          <a:ea typeface="+mn-ea"/>
                          <a:cs typeface="+mn-cs"/>
                        </a:rPr>
                        <a:t>Per Transaction Scope Within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65000"/>
                        <a:lumOff val="35000"/>
                      </a:schemeClr>
                    </a:solidFill>
                  </a:tcPr>
                </a:tc>
                <a:tc hMerge="1">
                  <a:txBody>
                    <a:bodyPr/>
                    <a:lstStyle/>
                    <a:p>
                      <a:pPr marL="0" algn="ctr" defTabSz="957870" rtl="0" eaLnBrk="1" fontAlgn="ctr" latinLnBrk="0" hangingPunct="1"/>
                      <a:endParaRPr lang="en-US" sz="1800" b="1" kern="1200" dirty="0">
                        <a:solidFill>
                          <a:schemeClr val="bg1"/>
                        </a:solidFill>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125759322"/>
                  </a:ext>
                </a:extLst>
              </a:tr>
              <a:tr h="527508">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Common Attributes</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One or more attributes specific to the stage this context belongs to. These are common across the data set within a transaction.</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47274517"/>
                  </a:ext>
                </a:extLst>
              </a:tr>
            </a:tbl>
          </a:graphicData>
        </a:graphic>
      </p:graphicFrame>
    </p:spTree>
    <p:extLst>
      <p:ext uri="{BB962C8B-B14F-4D97-AF65-F5344CB8AC3E}">
        <p14:creationId xmlns:p14="http://schemas.microsoft.com/office/powerpoint/2010/main" val="2059337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11</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Enterprise Integration Platform Framework: </a:t>
            </a:r>
            <a:r>
              <a:rPr lang="en-US" dirty="0">
                <a:solidFill>
                  <a:schemeClr val="tx1">
                    <a:lumMod val="50000"/>
                    <a:lumOff val="50000"/>
                  </a:schemeClr>
                </a:solidFill>
              </a:rPr>
              <a:t>Dataflow Context</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1838539089"/>
              </p:ext>
            </p:extLst>
          </p:nvPr>
        </p:nvGraphicFramePr>
        <p:xfrm>
          <a:off x="476250" y="990600"/>
          <a:ext cx="11255618" cy="3344179"/>
        </p:xfrm>
        <a:graphic>
          <a:graphicData uri="http://schemas.openxmlformats.org/drawingml/2006/table">
            <a:tbl>
              <a:tblPr/>
              <a:tblGrid>
                <a:gridCol w="2284470">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685800">
                <a:tc gridSpan="2">
                  <a:txBody>
                    <a:bodyPr/>
                    <a:lstStyle/>
                    <a:p>
                      <a:pPr algn="ctr"/>
                      <a:r>
                        <a:rPr lang="en-US" sz="1800" b="1" dirty="0">
                          <a:solidFill>
                            <a:schemeClr val="bg1"/>
                          </a:solidFill>
                        </a:rPr>
                        <a:t>Record Context</a:t>
                      </a:r>
                    </a:p>
                    <a:p>
                      <a:pPr algn="ctr"/>
                      <a:r>
                        <a:rPr lang="en-US" sz="1200" b="1" dirty="0">
                          <a:solidFill>
                            <a:schemeClr val="bg1"/>
                          </a:solidFill>
                        </a:rPr>
                        <a:t>Per Transaction Scope Within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397884877"/>
                  </a:ext>
                </a:extLst>
              </a:tr>
              <a:tr h="733400">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Data Object Key</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Unique business key identifying the record. This value can be derived from a single element in a record or can be composed from multiple elements in a record, but must uniquely and consistently identify the record.</a:t>
                      </a:r>
                    </a:p>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47274517"/>
                  </a:ext>
                </a:extLst>
              </a:tr>
              <a:tr h="491899">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Current Record Number</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algn="l" defTabSz="957870" rtl="0" eaLnBrk="1" fontAlgn="ctr" latinLnBrk="0" hangingPunct="1"/>
                      <a:r>
                        <a:rPr lang="en-US" sz="1400" b="1" i="0" u="none" strike="noStrike" kern="1200" dirty="0">
                          <a:solidFill>
                            <a:schemeClr val="tx1">
                              <a:lumMod val="65000"/>
                              <a:lumOff val="35000"/>
                            </a:schemeClr>
                          </a:solidFill>
                          <a:effectLst/>
                          <a:latin typeface="+mn-lt"/>
                          <a:ea typeface="+mn-ea"/>
                          <a:cs typeface="+mn-cs"/>
                        </a:rPr>
                        <a:t>Count or identifier within a stage of the record. E.g. Ingestion add the count of the record as it is being ingested.</a:t>
                      </a:r>
                    </a:p>
                    <a:p>
                      <a:pPr marL="0" algn="l" defTabSz="957870" rtl="0" eaLnBrk="1" fontAlgn="ctr" latinLnBrk="0" hangingPunct="1"/>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043270010"/>
                  </a:ext>
                </a:extLst>
              </a:tr>
              <a:tr h="716540">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Key</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Unique system assigned key identifying the record. This is an optional identifier and may be the same as the Data Object Key. E.g. Identifier assigned by the database.</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507886418"/>
                  </a:ext>
                </a:extLst>
              </a:tr>
              <a:tr h="716540">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Schema identifying the data object or content in the current message. This should identifying the schema name and version.</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672553981"/>
                  </a:ext>
                </a:extLst>
              </a:tr>
            </a:tbl>
          </a:graphicData>
        </a:graphic>
      </p:graphicFrame>
      <p:graphicFrame>
        <p:nvGraphicFramePr>
          <p:cNvPr id="8" name="Table 7">
            <a:extLst>
              <a:ext uri="{FF2B5EF4-FFF2-40B4-BE49-F238E27FC236}">
                <a16:creationId xmlns:a16="http://schemas.microsoft.com/office/drawing/2014/main" id="{C7AA0B8B-36DE-457F-9F71-04D7EE8E8DF1}"/>
              </a:ext>
            </a:extLst>
          </p:cNvPr>
          <p:cNvGraphicFramePr>
            <a:graphicFrameLocks noGrp="1"/>
          </p:cNvGraphicFramePr>
          <p:nvPr>
            <p:extLst>
              <p:ext uri="{D42A27DB-BD31-4B8C-83A1-F6EECF244321}">
                <p14:modId xmlns:p14="http://schemas.microsoft.com/office/powerpoint/2010/main" val="923070995"/>
              </p:ext>
            </p:extLst>
          </p:nvPr>
        </p:nvGraphicFramePr>
        <p:xfrm>
          <a:off x="476250" y="4889088"/>
          <a:ext cx="11233636" cy="1097215"/>
        </p:xfrm>
        <a:graphic>
          <a:graphicData uri="http://schemas.openxmlformats.org/drawingml/2006/table">
            <a:tbl>
              <a:tblPr/>
              <a:tblGrid>
                <a:gridCol w="2280008">
                  <a:extLst>
                    <a:ext uri="{9D8B030D-6E8A-4147-A177-3AD203B41FA5}">
                      <a16:colId xmlns:a16="http://schemas.microsoft.com/office/drawing/2014/main" val="4175140713"/>
                    </a:ext>
                  </a:extLst>
                </a:gridCol>
                <a:gridCol w="8953628">
                  <a:extLst>
                    <a:ext uri="{9D8B030D-6E8A-4147-A177-3AD203B41FA5}">
                      <a16:colId xmlns:a16="http://schemas.microsoft.com/office/drawing/2014/main" val="2995433144"/>
                    </a:ext>
                  </a:extLst>
                </a:gridCol>
              </a:tblGrid>
              <a:tr h="673512">
                <a:tc gridSpan="2">
                  <a:txBody>
                    <a:bodyPr/>
                    <a:lstStyle/>
                    <a:p>
                      <a:pPr algn="ctr"/>
                      <a:r>
                        <a:rPr lang="en-US" sz="1800" b="1" dirty="0">
                          <a:solidFill>
                            <a:schemeClr val="bg1"/>
                          </a:solidFill>
                        </a:rPr>
                        <a:t>Contributing Contexts</a:t>
                      </a:r>
                    </a:p>
                    <a:p>
                      <a:pPr algn="ctr"/>
                      <a:r>
                        <a:rPr lang="en-US" sz="1200" b="1" dirty="0">
                          <a:solidFill>
                            <a:schemeClr val="bg1"/>
                          </a:solidFill>
                        </a:rPr>
                        <a:t>Per Transaction Scope Within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061824514"/>
                  </a:ext>
                </a:extLst>
              </a:tr>
              <a:tr h="423703">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Contributed Context List</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One or more previous stage transaction contexts that have contributed to the current transaction and record.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47274517"/>
                  </a:ext>
                </a:extLst>
              </a:tr>
            </a:tbl>
          </a:graphicData>
        </a:graphic>
      </p:graphicFrame>
    </p:spTree>
    <p:extLst>
      <p:ext uri="{BB962C8B-B14F-4D97-AF65-F5344CB8AC3E}">
        <p14:creationId xmlns:p14="http://schemas.microsoft.com/office/powerpoint/2010/main" val="404500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D8CEB-78E8-4176-9A8C-2A430DA0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9732"/>
          </a:xfrm>
          <a:prstGeom prst="rect">
            <a:avLst/>
          </a:prstGeom>
        </p:spPr>
      </p:pic>
      <p:sp>
        <p:nvSpPr>
          <p:cNvPr id="9" name="Rectangle 8">
            <a:extLst>
              <a:ext uri="{FF2B5EF4-FFF2-40B4-BE49-F238E27FC236}">
                <a16:creationId xmlns:a16="http://schemas.microsoft.com/office/drawing/2014/main" id="{3A3354E9-E85A-4C46-8FE9-AFB3E5A6489D}"/>
              </a:ext>
            </a:extLst>
          </p:cNvPr>
          <p:cNvSpPr/>
          <p:nvPr/>
        </p:nvSpPr>
        <p:spPr>
          <a:xfrm>
            <a:off x="0" y="7716"/>
            <a:ext cx="12192000" cy="6858000"/>
          </a:xfrm>
          <a:prstGeom prst="rect">
            <a:avLst/>
          </a:prstGeom>
          <a:gradFill flip="none" rotWithShape="1">
            <a:gsLst>
              <a:gs pos="63000">
                <a:schemeClr val="tx1">
                  <a:alpha val="0"/>
                </a:schemeClr>
              </a:gs>
              <a:gs pos="0">
                <a:schemeClr val="tx1">
                  <a:alpha val="50000"/>
                </a:schemeClr>
              </a:gs>
            </a:gsLst>
            <a:lin ang="0" scaled="1"/>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a:solidFill>
                <a:schemeClr val="accent2">
                  <a:lumMod val="50000"/>
                </a:schemeClr>
              </a:solidFill>
            </a:endParaRPr>
          </a:p>
        </p:txBody>
      </p:sp>
      <p:sp>
        <p:nvSpPr>
          <p:cNvPr id="11" name="TextBox 7">
            <a:extLst>
              <a:ext uri="{FF2B5EF4-FFF2-40B4-BE49-F238E27FC236}">
                <a16:creationId xmlns:a16="http://schemas.microsoft.com/office/drawing/2014/main" id="{59E30FA6-9B9C-4DE7-A08F-E94E72F00AF5}"/>
              </a:ext>
            </a:extLst>
          </p:cNvPr>
          <p:cNvSpPr txBox="1">
            <a:spLocks noChangeArrowheads="1"/>
          </p:cNvSpPr>
          <p:nvPr/>
        </p:nvSpPr>
        <p:spPr bwMode="auto">
          <a:xfrm>
            <a:off x="914400" y="4872054"/>
            <a:ext cx="2362200" cy="1327828"/>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8000" b="1" spc="50" dirty="0">
                <a:solidFill>
                  <a:schemeClr val="bg1"/>
                </a:solidFill>
                <a:latin typeface="+mj-lt"/>
              </a:rPr>
              <a:t>Q&amp;A</a:t>
            </a:r>
          </a:p>
        </p:txBody>
      </p:sp>
    </p:spTree>
    <p:extLst>
      <p:ext uri="{BB962C8B-B14F-4D97-AF65-F5344CB8AC3E}">
        <p14:creationId xmlns:p14="http://schemas.microsoft.com/office/powerpoint/2010/main" val="420173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B94F1-10C4-410E-85AD-8D8BCEA8D018}"/>
              </a:ext>
            </a:extLst>
          </p:cNvPr>
          <p:cNvGrpSpPr/>
          <p:nvPr/>
        </p:nvGrpSpPr>
        <p:grpSpPr>
          <a:xfrm>
            <a:off x="-4" y="0"/>
            <a:ext cx="12192004" cy="6858000"/>
            <a:chOff x="-4" y="0"/>
            <a:chExt cx="12192004" cy="6858000"/>
          </a:xfrm>
        </p:grpSpPr>
        <p:grpSp>
          <p:nvGrpSpPr>
            <p:cNvPr id="9" name="Group 8">
              <a:extLst>
                <a:ext uri="{FF2B5EF4-FFF2-40B4-BE49-F238E27FC236}">
                  <a16:creationId xmlns:a16="http://schemas.microsoft.com/office/drawing/2014/main" id="{E21ABEBB-C7F7-41FA-AD20-DA0FEF6110B7}"/>
                </a:ext>
              </a:extLst>
            </p:cNvPr>
            <p:cNvGrpSpPr/>
            <p:nvPr/>
          </p:nvGrpSpPr>
          <p:grpSpPr>
            <a:xfrm>
              <a:off x="-4" y="0"/>
              <a:ext cx="12192004" cy="6858000"/>
              <a:chOff x="-4" y="0"/>
              <a:chExt cx="12192004" cy="6858000"/>
            </a:xfrm>
          </p:grpSpPr>
          <p:pic>
            <p:nvPicPr>
              <p:cNvPr id="102402"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52995" y="0"/>
                <a:ext cx="7239005" cy="6858000"/>
              </a:xfrm>
              <a:prstGeom prst="rect">
                <a:avLst/>
              </a:prstGeom>
              <a:gradFill flip="none" rotWithShape="1">
                <a:gsLst>
                  <a:gs pos="65000">
                    <a:schemeClr val="tx1">
                      <a:lumMod val="85000"/>
                      <a:lumOff val="15000"/>
                    </a:schemeClr>
                  </a:gs>
                  <a:gs pos="59000">
                    <a:schemeClr val="bg1">
                      <a:alpha val="0"/>
                    </a:schemeClr>
                  </a:gs>
                </a:gsLst>
                <a:path path="circle">
                  <a:fillToRect l="50000" t="50000" r="50000" b="50000"/>
                </a:path>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grpSp>
            <p:nvGrpSpPr>
              <p:cNvPr id="2" name="Group 1">
                <a:extLst>
                  <a:ext uri="{FF2B5EF4-FFF2-40B4-BE49-F238E27FC236}">
                    <a16:creationId xmlns:a16="http://schemas.microsoft.com/office/drawing/2014/main" id="{944AA2B3-3345-44CE-99F7-E68502FEA99F}"/>
                  </a:ext>
                </a:extLst>
              </p:cNvPr>
              <p:cNvGrpSpPr/>
              <p:nvPr/>
            </p:nvGrpSpPr>
            <p:grpSpPr>
              <a:xfrm>
                <a:off x="-4" y="609600"/>
                <a:ext cx="4953001" cy="6248400"/>
                <a:chOff x="-4" y="609600"/>
                <a:chExt cx="4953001" cy="6248400"/>
              </a:xfrm>
            </p:grpSpPr>
            <p:pic>
              <p:nvPicPr>
                <p:cNvPr id="8" name="Picture 7">
                  <a:extLst>
                    <a:ext uri="{FF2B5EF4-FFF2-40B4-BE49-F238E27FC236}">
                      <a16:creationId xmlns:a16="http://schemas.microsoft.com/office/drawing/2014/main" id="{03DECDCC-33DC-409A-B6AF-65064978E90A}"/>
                    </a:ext>
                  </a:extLst>
                </p:cNvPr>
                <p:cNvPicPr>
                  <a:picLocks noChangeAspect="1"/>
                </p:cNvPicPr>
                <p:nvPr/>
              </p:nvPicPr>
              <p:blipFill>
                <a:blip r:embed="rId5"/>
                <a:stretch>
                  <a:fillRect/>
                </a:stretch>
              </p:blipFill>
              <p:spPr>
                <a:xfrm rot="10800000">
                  <a:off x="0" y="4495800"/>
                  <a:ext cx="1914324" cy="1204170"/>
                </a:xfrm>
                <a:prstGeom prst="rect">
                  <a:avLst/>
                </a:prstGeom>
              </p:spPr>
            </p:pic>
            <p:pic>
              <p:nvPicPr>
                <p:cNvPr id="6" name="Picture 5">
                  <a:extLst>
                    <a:ext uri="{FF2B5EF4-FFF2-40B4-BE49-F238E27FC236}">
                      <a16:creationId xmlns:a16="http://schemas.microsoft.com/office/drawing/2014/main" id="{F010AEFD-1735-42D7-89E8-9A11426B4A5C}"/>
                    </a:ext>
                  </a:extLst>
                </p:cNvPr>
                <p:cNvPicPr>
                  <a:picLocks noChangeAspect="1"/>
                </p:cNvPicPr>
                <p:nvPr/>
              </p:nvPicPr>
              <p:blipFill>
                <a:blip r:embed="rId5"/>
                <a:stretch>
                  <a:fillRect/>
                </a:stretch>
              </p:blipFill>
              <p:spPr>
                <a:xfrm rot="10800000">
                  <a:off x="1142999" y="1447799"/>
                  <a:ext cx="2666998" cy="3809999"/>
                </a:xfrm>
                <a:prstGeom prst="rect">
                  <a:avLst/>
                </a:prstGeom>
              </p:spPr>
            </p:pic>
            <p:pic>
              <p:nvPicPr>
                <p:cNvPr id="5" name="Picture 4">
                  <a:extLst>
                    <a:ext uri="{FF2B5EF4-FFF2-40B4-BE49-F238E27FC236}">
                      <a16:creationId xmlns:a16="http://schemas.microsoft.com/office/drawing/2014/main" id="{74CFE8B2-A468-46DB-A7DE-5F8161184914}"/>
                    </a:ext>
                  </a:extLst>
                </p:cNvPr>
                <p:cNvPicPr>
                  <a:picLocks noChangeAspect="1"/>
                </p:cNvPicPr>
                <p:nvPr/>
              </p:nvPicPr>
              <p:blipFill>
                <a:blip r:embed="rId6"/>
                <a:stretch>
                  <a:fillRect/>
                </a:stretch>
              </p:blipFill>
              <p:spPr>
                <a:xfrm rot="16200000">
                  <a:off x="1638300" y="3543302"/>
                  <a:ext cx="5334000" cy="1295395"/>
                </a:xfrm>
                <a:prstGeom prst="rect">
                  <a:avLst/>
                </a:prstGeom>
              </p:spPr>
            </p:pic>
            <p:pic>
              <p:nvPicPr>
                <p:cNvPr id="11" name="Picture 10">
                  <a:extLst>
                    <a:ext uri="{FF2B5EF4-FFF2-40B4-BE49-F238E27FC236}">
                      <a16:creationId xmlns:a16="http://schemas.microsoft.com/office/drawing/2014/main" id="{DBFB6DE7-F96D-4979-84B9-B6076EC21BB7}"/>
                    </a:ext>
                  </a:extLst>
                </p:cNvPr>
                <p:cNvPicPr>
                  <a:picLocks noChangeAspect="1"/>
                </p:cNvPicPr>
                <p:nvPr/>
              </p:nvPicPr>
              <p:blipFill>
                <a:blip r:embed="rId6"/>
                <a:stretch>
                  <a:fillRect/>
                </a:stretch>
              </p:blipFill>
              <p:spPr>
                <a:xfrm>
                  <a:off x="-4" y="609600"/>
                  <a:ext cx="4952998" cy="1009611"/>
                </a:xfrm>
                <a:prstGeom prst="rect">
                  <a:avLst/>
                </a:prstGeom>
              </p:spPr>
            </p:pic>
            <p:pic>
              <p:nvPicPr>
                <p:cNvPr id="12" name="Picture 11">
                  <a:extLst>
                    <a:ext uri="{FF2B5EF4-FFF2-40B4-BE49-F238E27FC236}">
                      <a16:creationId xmlns:a16="http://schemas.microsoft.com/office/drawing/2014/main" id="{5BF89984-A656-42A6-B4F0-7A0859742EB5}"/>
                    </a:ext>
                  </a:extLst>
                </p:cNvPr>
                <p:cNvPicPr>
                  <a:picLocks noChangeAspect="1"/>
                </p:cNvPicPr>
                <p:nvPr/>
              </p:nvPicPr>
              <p:blipFill>
                <a:blip r:embed="rId5"/>
                <a:stretch>
                  <a:fillRect/>
                </a:stretch>
              </p:blipFill>
              <p:spPr>
                <a:xfrm rot="16200000" flipV="1">
                  <a:off x="824353" y="1690243"/>
                  <a:ext cx="1627891" cy="3276601"/>
                </a:xfrm>
                <a:prstGeom prst="rect">
                  <a:avLst/>
                </a:prstGeom>
              </p:spPr>
            </p:pic>
            <p:pic>
              <p:nvPicPr>
                <p:cNvPr id="7" name="Picture 6">
                  <a:extLst>
                    <a:ext uri="{FF2B5EF4-FFF2-40B4-BE49-F238E27FC236}">
                      <a16:creationId xmlns:a16="http://schemas.microsoft.com/office/drawing/2014/main" id="{2AA16BB1-1BCE-4FF4-AEFC-30DF14D41772}"/>
                    </a:ext>
                  </a:extLst>
                </p:cNvPr>
                <p:cNvPicPr>
                  <a:picLocks noChangeAspect="1"/>
                </p:cNvPicPr>
                <p:nvPr/>
              </p:nvPicPr>
              <p:blipFill>
                <a:blip r:embed="rId5"/>
                <a:stretch>
                  <a:fillRect/>
                </a:stretch>
              </p:blipFill>
              <p:spPr>
                <a:xfrm>
                  <a:off x="2609810" y="3429000"/>
                  <a:ext cx="1047790" cy="3429000"/>
                </a:xfrm>
                <a:prstGeom prst="rect">
                  <a:avLst/>
                </a:prstGeom>
              </p:spPr>
            </p:pic>
          </p:grpSp>
        </p:grpSp>
        <p:pic>
          <p:nvPicPr>
            <p:cNvPr id="4" name="Picture 2">
              <a:extLst>
                <a:ext uri="{FF2B5EF4-FFF2-40B4-BE49-F238E27FC236}">
                  <a16:creationId xmlns:a16="http://schemas.microsoft.com/office/drawing/2014/main" id="{4F5FF402-CB00-485E-89CC-BC0CE40A99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768" y="5890065"/>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16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1"/>
            <a:chOff x="0" y="0"/>
            <a:chExt cx="12192000" cy="7085885"/>
          </a:xfrm>
        </p:grpSpPr>
        <p:pic>
          <p:nvPicPr>
            <p:cNvPr id="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28015"/>
              <a:ext cx="12192000" cy="385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a:spLocks noChangeArrowheads="1"/>
            </p:cNvSpPr>
            <p:nvPr/>
          </p:nvSpPr>
          <p:spPr bwMode="auto">
            <a:xfrm>
              <a:off x="0" y="3463425"/>
              <a:ext cx="12192000" cy="3375373"/>
            </a:xfrm>
            <a:prstGeom prst="rect">
              <a:avLst/>
            </a:prstGeom>
            <a:noFill/>
            <a:ln w="9525">
              <a:noFill/>
              <a:miter lim="800000"/>
              <a:headEnd/>
              <a:tailEnd/>
            </a:ln>
          </p:spPr>
          <p:txBody>
            <a:bodyPr wrap="square" lIns="365760" tIns="47893" rIns="365760" bIns="47893">
              <a:spAutoFit/>
            </a:bodyPr>
            <a:lstStyle/>
            <a:p>
              <a:pPr algn="just">
                <a:spcAft>
                  <a:spcPts val="1200"/>
                </a:spcAft>
                <a:defRPr/>
              </a:pPr>
              <a:r>
                <a:rPr lang="en-US" sz="1200" dirty="0">
                  <a:solidFill>
                    <a:schemeClr val="tx1">
                      <a:lumMod val="50000"/>
                      <a:lumOff val="50000"/>
                    </a:schemeClr>
                  </a:solidFill>
                  <a:latin typeface="Perpetua" panose="02020502060401020303" pitchFamily="18" charset="0"/>
                </a:rPr>
                <a:t>Copyright © 2012-2017 Steerwise Inc. All Rights Reserved.</a:t>
              </a:r>
            </a:p>
            <a:p>
              <a:pPr algn="just">
                <a:spcAft>
                  <a:spcPts val="1200"/>
                </a:spcAft>
                <a:defRPr/>
              </a:pPr>
              <a:r>
                <a:rPr lang="en-US" sz="1200" dirty="0">
                  <a:solidFill>
                    <a:schemeClr val="tx1">
                      <a:lumMod val="50000"/>
                      <a:lumOff val="50000"/>
                    </a:schemeClr>
                  </a:solidFill>
                  <a:latin typeface="Perpetua" panose="02020502060401020303" pitchFamily="18" charset="0"/>
                </a:rPr>
                <a:t>Steerwise Inc. disclaims all warranties with regard to this material and contents herein, including all implied warranties of suitability and fitness for any particular purpose. In no event shall Steerwise Inc. be liable for any special, incidental, indirect or consequential damages or any damages whatsoever resulting from loss of use, data or profits, whether in an action of contract, negligence or other tortious action, arising out of or in connection with the use or inability to use this material or performance of this material.</a:t>
              </a:r>
            </a:p>
            <a:p>
              <a:pPr algn="just">
                <a:spcAft>
                  <a:spcPts val="1200"/>
                </a:spcAft>
                <a:defRPr/>
              </a:pPr>
              <a:r>
                <a:rPr lang="en-US" sz="1200" dirty="0">
                  <a:solidFill>
                    <a:schemeClr val="tx1">
                      <a:lumMod val="50000"/>
                      <a:lumOff val="50000"/>
                    </a:schemeClr>
                  </a:solidFill>
                  <a:latin typeface="Perpetua" panose="02020502060401020303" pitchFamily="18" charset="0"/>
                </a:rPr>
                <a:t>All or specific content in this material is protected by copyright, and permission must be obtained from the owner prior to any prohibited reproduction, storage in a retrieval system, or transmission in any form or by any means, electronic, mechanical, photocopying, recording or likewise. No one is allowed to remove or modify proprietary markings or legends, logos, trademarks, trade secrets, copyright and rights notices from this material under any circumstances.</a:t>
              </a:r>
            </a:p>
            <a:p>
              <a:pPr algn="just">
                <a:spcAft>
                  <a:spcPts val="1200"/>
                </a:spcAft>
                <a:defRPr/>
              </a:pPr>
              <a:r>
                <a:rPr lang="en-US" sz="1200" dirty="0">
                  <a:solidFill>
                    <a:schemeClr val="tx1">
                      <a:lumMod val="50000"/>
                      <a:lumOff val="50000"/>
                    </a:schemeClr>
                  </a:solidFill>
                  <a:latin typeface="Perpetua" panose="02020502060401020303" pitchFamily="18" charset="0"/>
                </a:rPr>
                <a:t>This copyrighted material is intended for use by the licensed customers only. None of the information found here can be used for commercial gain of any kind including resale or reproduction for profit. No one is allowed to copy or sell or distribute any of the material or contents thereof or any derivate works to any party as their own, or of any other party, without explicitly obtaining either a commercial or non-commercial license from Steerwise Inc. </a:t>
              </a:r>
            </a:p>
            <a:p>
              <a:pPr algn="just">
                <a:spcAft>
                  <a:spcPts val="1200"/>
                </a:spcAft>
                <a:defRPr/>
              </a:pPr>
              <a:r>
                <a:rPr lang="en-US" sz="1100" b="1" dirty="0">
                  <a:solidFill>
                    <a:schemeClr val="tx1">
                      <a:lumMod val="50000"/>
                      <a:lumOff val="50000"/>
                    </a:schemeClr>
                  </a:solidFill>
                  <a:latin typeface="+mj-lt"/>
                </a:rPr>
                <a:t>Business Technology Architecture®</a:t>
              </a:r>
              <a:r>
                <a:rPr lang="en-US" sz="1100" dirty="0">
                  <a:solidFill>
                    <a:schemeClr val="tx1">
                      <a:lumMod val="50000"/>
                      <a:lumOff val="50000"/>
                    </a:schemeClr>
                  </a:solidFill>
                  <a:latin typeface="+mj-lt"/>
                </a:rPr>
                <a:t> </a:t>
              </a:r>
              <a:r>
                <a:rPr lang="en-US" sz="1200" dirty="0">
                  <a:solidFill>
                    <a:schemeClr val="tx1">
                      <a:lumMod val="50000"/>
                      <a:lumOff val="50000"/>
                    </a:schemeClr>
                  </a:solidFill>
                  <a:latin typeface="Perpetua" panose="02020502060401020303" pitchFamily="18" charset="0"/>
                </a:rPr>
                <a:t>is a registered trademark of Steerwise Inc. </a:t>
              </a:r>
              <a:r>
                <a:rPr lang="en-US" sz="1100" b="1" dirty="0">
                  <a:solidFill>
                    <a:schemeClr val="tx1">
                      <a:lumMod val="50000"/>
                      <a:lumOff val="50000"/>
                    </a:schemeClr>
                  </a:solidFill>
                  <a:latin typeface="+mj-lt"/>
                </a:rPr>
                <a:t>Business Value First™, Innowise™, Alignwise™, Performwise™, Meaning-Oriented-Modeling™, </a:t>
              </a:r>
              <a:r>
                <a:rPr lang="en-US" sz="1100" b="1" dirty="0">
                  <a:solidFill>
                    <a:prstClr val="black">
                      <a:lumMod val="50000"/>
                      <a:lumOff val="50000"/>
                    </a:prstClr>
                  </a:solidFill>
                  <a:latin typeface="Calibri"/>
                </a:rPr>
                <a:t>Meaning-Oriented-Integration™</a:t>
              </a:r>
              <a:r>
                <a:rPr lang="en-US" sz="1100" b="1" dirty="0">
                  <a:solidFill>
                    <a:schemeClr val="tx1">
                      <a:lumMod val="50000"/>
                      <a:lumOff val="50000"/>
                    </a:schemeClr>
                  </a:solidFill>
                  <a:latin typeface="+mj-lt"/>
                </a:rPr>
                <a:t>, Business Being™, Data Efficacy &amp; Data Excellence™ </a:t>
              </a:r>
              <a:r>
                <a:rPr lang="en-US" sz="1200" dirty="0">
                  <a:solidFill>
                    <a:schemeClr val="tx1">
                      <a:lumMod val="50000"/>
                      <a:lumOff val="50000"/>
                    </a:schemeClr>
                  </a:solidFill>
                  <a:latin typeface="Perpetua" panose="02020502060401020303" pitchFamily="18" charset="0"/>
                </a:rPr>
                <a:t>are trademarks of Steerwise Inc.</a:t>
              </a:r>
            </a:p>
            <a:p>
              <a:pPr algn="just">
                <a:spcAft>
                  <a:spcPts val="1200"/>
                </a:spcAft>
                <a:defRPr/>
              </a:pPr>
              <a:r>
                <a:rPr lang="en-US" sz="1200" dirty="0">
                  <a:solidFill>
                    <a:schemeClr val="tx1">
                      <a:lumMod val="50000"/>
                      <a:lumOff val="50000"/>
                    </a:schemeClr>
                  </a:solidFill>
                  <a:latin typeface="Perpetua" panose="02020502060401020303" pitchFamily="18" charset="0"/>
                </a:rPr>
                <a:t>Any inquiries regarding this material, requests for usage rights for the material or contents included herein, should be sent by email to </a:t>
              </a:r>
              <a:r>
                <a:rPr lang="en-US" sz="1200" i="1" dirty="0">
                  <a:solidFill>
                    <a:schemeClr val="tx1">
                      <a:lumMod val="50000"/>
                      <a:lumOff val="50000"/>
                    </a:schemeClr>
                  </a:solidFill>
                  <a:latin typeface="Perpetua" panose="02020502060401020303" pitchFamily="18" charset="0"/>
                </a:rPr>
                <a:t>info@steerwise.com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150018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EF8F64E1-8DCB-A44D-B480-8EAB705BC498}" type="slidenum">
              <a:rPr lang="en-US" altLang="en-US" smtClean="0"/>
              <a:pPr/>
              <a:t>14</a:t>
            </a:fld>
            <a:endParaRPr lang="en-US" altLang="en-US" dirty="0"/>
          </a:p>
        </p:txBody>
      </p:sp>
    </p:spTree>
    <p:extLst>
      <p:ext uri="{BB962C8B-B14F-4D97-AF65-F5344CB8AC3E}">
        <p14:creationId xmlns:p14="http://schemas.microsoft.com/office/powerpoint/2010/main" val="28348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6626" y="0"/>
            <a:ext cx="12198626" cy="6858000"/>
          </a:xfrm>
          <a:prstGeom prst="rect">
            <a:avLst/>
          </a:prstGeom>
          <a:gradFill flip="none" rotWithShape="1">
            <a:gsLst>
              <a:gs pos="55000">
                <a:schemeClr val="tx1">
                  <a:lumMod val="95000"/>
                  <a:lumOff val="5000"/>
                  <a:alpha val="80000"/>
                </a:schemeClr>
              </a:gs>
              <a:gs pos="91000">
                <a:srgbClr val="0D0D0D"/>
              </a:gs>
              <a:gs pos="90000">
                <a:schemeClr val="tx1">
                  <a:lumMod val="95000"/>
                  <a:lumOff val="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53887" y="419100"/>
            <a:ext cx="11277600" cy="6019800"/>
          </a:xfrm>
          <a:prstGeom prst="rect">
            <a:avLst/>
          </a:prstGeom>
          <a:noFill/>
        </p:spPr>
        <p:txBody>
          <a:bodyPr tIns="182880" bIns="182880" anchor="t" anchorCtr="0">
            <a:noAutofit/>
          </a:bodyPr>
          <a:lstStyle/>
          <a:p>
            <a:pPr lvl="1" algn="just">
              <a:spcAft>
                <a:spcPts val="600"/>
              </a:spcAft>
              <a:buClr>
                <a:schemeClr val="bg1"/>
              </a:buClr>
              <a:buSzPct val="90000"/>
              <a:defRPr/>
            </a:pPr>
            <a:r>
              <a:rPr lang="en-US" altLang="en-US" sz="3200" b="1" spc="30" dirty="0">
                <a:solidFill>
                  <a:schemeClr val="bg1"/>
                </a:solidFill>
                <a:latin typeface="Calibri"/>
                <a:ea typeface="Calibri" panose="020F0502020204030204" pitchFamily="34" charset="0"/>
                <a:cs typeface="Calibri" panose="020F0502020204030204" pitchFamily="34" charset="0"/>
              </a:rPr>
              <a:t>Content</a:t>
            </a:r>
            <a:endParaRPr lang="en-US" altLang="en-US" sz="3600" b="1" spc="30" dirty="0">
              <a:solidFill>
                <a:schemeClr val="bg1"/>
              </a:solidFill>
              <a:latin typeface="Calibri"/>
              <a:ea typeface="Calibri" panose="020F0502020204030204" pitchFamily="34" charset="0"/>
              <a:cs typeface="Calibri" panose="020F0502020204030204" pitchFamily="34" charset="0"/>
            </a:endParaRPr>
          </a:p>
          <a:p>
            <a:pPr lvl="1" indent="0" algn="just">
              <a:spcBef>
                <a:spcPts val="1800"/>
              </a:spcBef>
              <a:spcAft>
                <a:spcPts val="600"/>
              </a:spcAft>
              <a:buClr>
                <a:schemeClr val="bg1"/>
              </a:buClr>
              <a:buSzPct val="90000"/>
              <a:defRPr/>
            </a:pPr>
            <a:r>
              <a:rPr lang="en-US" altLang="en-US" b="1" spc="30" dirty="0">
                <a:solidFill>
                  <a:schemeClr val="bg1"/>
                </a:solidFill>
                <a:latin typeface="Calibri"/>
                <a:ea typeface="Calibri" panose="020F0502020204030204" pitchFamily="34" charset="0"/>
                <a:cs typeface="Calibri" panose="020F0502020204030204" pitchFamily="34" charset="0"/>
              </a:rPr>
              <a:t>1.0 Data Integration Pipeline</a:t>
            </a:r>
          </a:p>
          <a:p>
            <a:pPr lvl="1" indent="0" algn="just">
              <a:spcBef>
                <a:spcPts val="1800"/>
              </a:spcBef>
              <a:spcAft>
                <a:spcPts val="600"/>
              </a:spcAft>
              <a:buClr>
                <a:schemeClr val="bg1"/>
              </a:buClr>
              <a:buSzPct val="90000"/>
              <a:defRPr/>
            </a:pPr>
            <a:r>
              <a:rPr lang="en-US" altLang="en-US" b="1" spc="30" dirty="0">
                <a:solidFill>
                  <a:schemeClr val="bg1"/>
                </a:solidFill>
                <a:latin typeface="Calibri"/>
                <a:ea typeface="Calibri" panose="020F0502020204030204" pitchFamily="34" charset="0"/>
                <a:cs typeface="Calibri" panose="020F0502020204030204" pitchFamily="34" charset="0"/>
              </a:rPr>
              <a:t>2.0 Dataflow Context</a:t>
            </a:r>
          </a:p>
        </p:txBody>
      </p:sp>
    </p:spTree>
    <p:extLst>
      <p:ext uri="{BB962C8B-B14F-4D97-AF65-F5344CB8AC3E}">
        <p14:creationId xmlns:p14="http://schemas.microsoft.com/office/powerpoint/2010/main" val="4179348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it-IT" altLang="en-US" sz="2800" dirty="0"/>
              <a:t>1.0 Data Integration Pipeline</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665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0020B874-3912-4FAB-9D8E-2EA3D7323D86}"/>
              </a:ext>
            </a:extLst>
          </p:cNvPr>
          <p:cNvSpPr/>
          <p:nvPr/>
        </p:nvSpPr>
        <p:spPr>
          <a:xfrm>
            <a:off x="344968" y="819182"/>
            <a:ext cx="11502064" cy="5640132"/>
          </a:xfrm>
          <a:prstGeom prst="rect">
            <a:avLst/>
          </a:prstGeom>
          <a:solidFill>
            <a:schemeClr val="bg1"/>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endParaRPr>
          </a:p>
        </p:txBody>
      </p:sp>
      <p:sp>
        <p:nvSpPr>
          <p:cNvPr id="2" name="Slide Number Placeholder 1">
            <a:extLst>
              <a:ext uri="{FF2B5EF4-FFF2-40B4-BE49-F238E27FC236}">
                <a16:creationId xmlns:a16="http://schemas.microsoft.com/office/drawing/2014/main" id="{793B323F-A455-45B4-85A2-0673BC6499DA}"/>
              </a:ext>
            </a:extLst>
          </p:cNvPr>
          <p:cNvSpPr>
            <a:spLocks noGrp="1"/>
          </p:cNvSpPr>
          <p:nvPr>
            <p:ph type="sldNum" sz="quarter" idx="10"/>
          </p:nvPr>
        </p:nvSpPr>
        <p:spPr>
          <a:xfrm>
            <a:off x="10939201" y="6653451"/>
            <a:ext cx="571500" cy="204549"/>
          </a:xfrm>
        </p:spPr>
        <p:txBody>
          <a:bodyPr/>
          <a:lstStyle/>
          <a:p>
            <a:fld id="{EF8F64E1-8DCB-A44D-B480-8EAB705BC498}" type="slidenum">
              <a:rPr lang="en-US" altLang="en-US" smtClean="0"/>
              <a:pPr/>
              <a:t>4</a:t>
            </a:fld>
            <a:endParaRPr lang="en-US" altLang="en-US" dirty="0"/>
          </a:p>
        </p:txBody>
      </p:sp>
      <p:sp>
        <p:nvSpPr>
          <p:cNvPr id="3" name="Title 2">
            <a:extLst>
              <a:ext uri="{FF2B5EF4-FFF2-40B4-BE49-F238E27FC236}">
                <a16:creationId xmlns:a16="http://schemas.microsoft.com/office/drawing/2014/main" id="{F83F7F1F-672C-49BC-8A75-55E373B22211}"/>
              </a:ext>
            </a:extLst>
          </p:cNvPr>
          <p:cNvSpPr>
            <a:spLocks noGrp="1"/>
          </p:cNvSpPr>
          <p:nvPr>
            <p:ph type="title"/>
          </p:nvPr>
        </p:nvSpPr>
        <p:spPr/>
        <p:txBody>
          <a:bodyPr/>
          <a:lstStyle/>
          <a:p>
            <a:r>
              <a:rPr lang="en-US" dirty="0">
                <a:solidFill>
                  <a:schemeClr val="tx1">
                    <a:lumMod val="75000"/>
                    <a:lumOff val="25000"/>
                  </a:schemeClr>
                </a:solidFill>
              </a:rPr>
              <a:t>Enterprise Integration Platform Framework: </a:t>
            </a:r>
            <a:r>
              <a:rPr lang="en-US" dirty="0">
                <a:solidFill>
                  <a:schemeClr val="tx1">
                    <a:lumMod val="50000"/>
                    <a:lumOff val="50000"/>
                  </a:schemeClr>
                </a:solidFill>
              </a:rPr>
              <a:t>Data Integration Pipeline</a:t>
            </a:r>
            <a:endParaRPr lang="en-US" dirty="0"/>
          </a:p>
        </p:txBody>
      </p:sp>
      <p:sp>
        <p:nvSpPr>
          <p:cNvPr id="65" name="Rectangle 64">
            <a:extLst>
              <a:ext uri="{FF2B5EF4-FFF2-40B4-BE49-F238E27FC236}">
                <a16:creationId xmlns:a16="http://schemas.microsoft.com/office/drawing/2014/main" id="{0D1FAAB9-228F-43FD-BF19-180045C51508}"/>
              </a:ext>
            </a:extLst>
          </p:cNvPr>
          <p:cNvSpPr/>
          <p:nvPr/>
        </p:nvSpPr>
        <p:spPr>
          <a:xfrm>
            <a:off x="588169" y="1024696"/>
            <a:ext cx="2458761" cy="5181602"/>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67" name="Rectangle 66">
            <a:extLst>
              <a:ext uri="{FF2B5EF4-FFF2-40B4-BE49-F238E27FC236}">
                <a16:creationId xmlns:a16="http://schemas.microsoft.com/office/drawing/2014/main" id="{FFC11AF4-5356-4103-86A2-7092E7FB263E}"/>
              </a:ext>
            </a:extLst>
          </p:cNvPr>
          <p:cNvSpPr/>
          <p:nvPr/>
        </p:nvSpPr>
        <p:spPr>
          <a:xfrm>
            <a:off x="3246907" y="1036456"/>
            <a:ext cx="2772893" cy="5213683"/>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66" name="Rectangle 65">
            <a:extLst>
              <a:ext uri="{FF2B5EF4-FFF2-40B4-BE49-F238E27FC236}">
                <a16:creationId xmlns:a16="http://schemas.microsoft.com/office/drawing/2014/main" id="{B20387E0-B31E-4947-A985-E5CF6E331806}"/>
              </a:ext>
            </a:extLst>
          </p:cNvPr>
          <p:cNvSpPr/>
          <p:nvPr/>
        </p:nvSpPr>
        <p:spPr>
          <a:xfrm>
            <a:off x="6259841" y="1001046"/>
            <a:ext cx="2772893" cy="5213683"/>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58" name="TextBox 57">
            <a:extLst>
              <a:ext uri="{FF2B5EF4-FFF2-40B4-BE49-F238E27FC236}">
                <a16:creationId xmlns:a16="http://schemas.microsoft.com/office/drawing/2014/main" id="{82C2856D-5393-41E0-ADD5-1201E01EB9ED}"/>
              </a:ext>
            </a:extLst>
          </p:cNvPr>
          <p:cNvSpPr txBox="1"/>
          <p:nvPr/>
        </p:nvSpPr>
        <p:spPr>
          <a:xfrm>
            <a:off x="1164559" y="1070474"/>
            <a:ext cx="1290793"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Ingression</a:t>
            </a:r>
          </a:p>
        </p:txBody>
      </p:sp>
      <p:sp>
        <p:nvSpPr>
          <p:cNvPr id="59" name="TextBox 58">
            <a:extLst>
              <a:ext uri="{FF2B5EF4-FFF2-40B4-BE49-F238E27FC236}">
                <a16:creationId xmlns:a16="http://schemas.microsoft.com/office/drawing/2014/main" id="{CC4C8766-8F8C-46AB-859F-59A07C6FA91F}"/>
              </a:ext>
            </a:extLst>
          </p:cNvPr>
          <p:cNvSpPr txBox="1"/>
          <p:nvPr/>
        </p:nvSpPr>
        <p:spPr>
          <a:xfrm>
            <a:off x="3532748" y="1070077"/>
            <a:ext cx="2286000"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Harmonization</a:t>
            </a:r>
          </a:p>
        </p:txBody>
      </p:sp>
      <p:sp>
        <p:nvSpPr>
          <p:cNvPr id="60" name="TextBox 59">
            <a:extLst>
              <a:ext uri="{FF2B5EF4-FFF2-40B4-BE49-F238E27FC236}">
                <a16:creationId xmlns:a16="http://schemas.microsoft.com/office/drawing/2014/main" id="{6F1E91FA-86EF-4392-BDE9-743A87EAF3FA}"/>
              </a:ext>
            </a:extLst>
          </p:cNvPr>
          <p:cNvSpPr txBox="1"/>
          <p:nvPr/>
        </p:nvSpPr>
        <p:spPr>
          <a:xfrm>
            <a:off x="6650171" y="1081991"/>
            <a:ext cx="2286000"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Materialization</a:t>
            </a:r>
          </a:p>
        </p:txBody>
      </p:sp>
      <p:sp>
        <p:nvSpPr>
          <p:cNvPr id="57" name="Rectangle 56">
            <a:extLst>
              <a:ext uri="{FF2B5EF4-FFF2-40B4-BE49-F238E27FC236}">
                <a16:creationId xmlns:a16="http://schemas.microsoft.com/office/drawing/2014/main" id="{E410F347-C5E9-47FB-B8E5-743615874864}"/>
              </a:ext>
            </a:extLst>
          </p:cNvPr>
          <p:cNvSpPr/>
          <p:nvPr/>
        </p:nvSpPr>
        <p:spPr>
          <a:xfrm>
            <a:off x="9311481" y="1001046"/>
            <a:ext cx="2379796" cy="5218480"/>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62" name="TextBox 61">
            <a:extLst>
              <a:ext uri="{FF2B5EF4-FFF2-40B4-BE49-F238E27FC236}">
                <a16:creationId xmlns:a16="http://schemas.microsoft.com/office/drawing/2014/main" id="{CBB8E36E-4ECF-4BFB-B6AE-D4B8E974C73A}"/>
              </a:ext>
            </a:extLst>
          </p:cNvPr>
          <p:cNvSpPr txBox="1"/>
          <p:nvPr/>
        </p:nvSpPr>
        <p:spPr>
          <a:xfrm>
            <a:off x="9850346" y="1068018"/>
            <a:ext cx="1290793"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Egression</a:t>
            </a:r>
          </a:p>
        </p:txBody>
      </p:sp>
      <p:sp>
        <p:nvSpPr>
          <p:cNvPr id="69" name="Flowchart: Direct Access Storage 68">
            <a:extLst>
              <a:ext uri="{FF2B5EF4-FFF2-40B4-BE49-F238E27FC236}">
                <a16:creationId xmlns:a16="http://schemas.microsoft.com/office/drawing/2014/main" id="{A4EC1503-BB96-43F1-9006-8D75130AADE3}"/>
              </a:ext>
            </a:extLst>
          </p:cNvPr>
          <p:cNvSpPr/>
          <p:nvPr/>
        </p:nvSpPr>
        <p:spPr>
          <a:xfrm>
            <a:off x="2531160" y="2028791"/>
            <a:ext cx="823682" cy="381000"/>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CTRL</a:t>
            </a:r>
          </a:p>
        </p:txBody>
      </p:sp>
      <p:sp>
        <p:nvSpPr>
          <p:cNvPr id="70" name="Flowchart: Direct Access Storage 69">
            <a:extLst>
              <a:ext uri="{FF2B5EF4-FFF2-40B4-BE49-F238E27FC236}">
                <a16:creationId xmlns:a16="http://schemas.microsoft.com/office/drawing/2014/main" id="{8D2E653C-0641-4C10-8915-0B40EFC40418}"/>
              </a:ext>
            </a:extLst>
          </p:cNvPr>
          <p:cNvSpPr/>
          <p:nvPr/>
        </p:nvSpPr>
        <p:spPr>
          <a:xfrm>
            <a:off x="2531160" y="3453355"/>
            <a:ext cx="823682" cy="381000"/>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ING INF:1</a:t>
            </a:r>
          </a:p>
        </p:txBody>
      </p:sp>
      <p:sp>
        <p:nvSpPr>
          <p:cNvPr id="71" name="Flowchart: Direct Access Storage 70">
            <a:extLst>
              <a:ext uri="{FF2B5EF4-FFF2-40B4-BE49-F238E27FC236}">
                <a16:creationId xmlns:a16="http://schemas.microsoft.com/office/drawing/2014/main" id="{AA71E242-2B8E-4464-8AAE-1CED24063C4B}"/>
              </a:ext>
            </a:extLst>
          </p:cNvPr>
          <p:cNvSpPr/>
          <p:nvPr/>
        </p:nvSpPr>
        <p:spPr>
          <a:xfrm>
            <a:off x="2525062" y="4672555"/>
            <a:ext cx="831416" cy="381000"/>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ING</a:t>
            </a:r>
          </a:p>
          <a:p>
            <a:pPr algn="ctr"/>
            <a:r>
              <a:rPr lang="en-US" sz="800" dirty="0"/>
              <a:t>INF:N</a:t>
            </a:r>
          </a:p>
        </p:txBody>
      </p:sp>
      <p:sp>
        <p:nvSpPr>
          <p:cNvPr id="74" name="Rectangle 73">
            <a:extLst>
              <a:ext uri="{FF2B5EF4-FFF2-40B4-BE49-F238E27FC236}">
                <a16:creationId xmlns:a16="http://schemas.microsoft.com/office/drawing/2014/main" id="{A58E0ABB-56C3-42FC-AA65-9D84C4F61F68}"/>
              </a:ext>
            </a:extLst>
          </p:cNvPr>
          <p:cNvSpPr/>
          <p:nvPr/>
        </p:nvSpPr>
        <p:spPr>
          <a:xfrm>
            <a:off x="1092981" y="1455293"/>
            <a:ext cx="1146126" cy="5453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Start Ingression</a:t>
            </a:r>
          </a:p>
          <a:p>
            <a:pPr algn="ctr"/>
            <a:r>
              <a:rPr lang="en-US" sz="1000" b="1" dirty="0">
                <a:solidFill>
                  <a:schemeClr val="tx1">
                    <a:lumMod val="65000"/>
                    <a:lumOff val="35000"/>
                  </a:schemeClr>
                </a:solidFill>
              </a:rPr>
              <a:t>Transaction: A-Z</a:t>
            </a:r>
          </a:p>
          <a:p>
            <a:pPr algn="ctr"/>
            <a:r>
              <a:rPr lang="en-US" sz="1000" b="1" dirty="0">
                <a:solidFill>
                  <a:schemeClr val="tx1">
                    <a:lumMod val="65000"/>
                    <a:lumOff val="35000"/>
                  </a:schemeClr>
                </a:solidFill>
              </a:rPr>
              <a:t>Interface: 1-N</a:t>
            </a:r>
          </a:p>
        </p:txBody>
      </p:sp>
      <p:sp>
        <p:nvSpPr>
          <p:cNvPr id="79" name="Rectangle: Folded Corner 78">
            <a:extLst>
              <a:ext uri="{FF2B5EF4-FFF2-40B4-BE49-F238E27FC236}">
                <a16:creationId xmlns:a16="http://schemas.microsoft.com/office/drawing/2014/main" id="{184E746E-B94A-48FB-AC2B-819DD9CF7A4B}"/>
              </a:ext>
            </a:extLst>
          </p:cNvPr>
          <p:cNvSpPr/>
          <p:nvPr/>
        </p:nvSpPr>
        <p:spPr>
          <a:xfrm>
            <a:off x="1191363" y="2036669"/>
            <a:ext cx="1062283" cy="169942"/>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IG1.IF1.ITa.Start</a:t>
            </a:r>
          </a:p>
        </p:txBody>
      </p:sp>
      <p:sp>
        <p:nvSpPr>
          <p:cNvPr id="80" name="Rectangle: Folded Corner 79">
            <a:extLst>
              <a:ext uri="{FF2B5EF4-FFF2-40B4-BE49-F238E27FC236}">
                <a16:creationId xmlns:a16="http://schemas.microsoft.com/office/drawing/2014/main" id="{582F7FFA-C440-4C25-A9ED-6208BCB375C2}"/>
              </a:ext>
            </a:extLst>
          </p:cNvPr>
          <p:cNvSpPr/>
          <p:nvPr/>
        </p:nvSpPr>
        <p:spPr>
          <a:xfrm>
            <a:off x="1171717" y="2954257"/>
            <a:ext cx="1062283" cy="169943"/>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IG1.IF1.ITa.End</a:t>
            </a:r>
          </a:p>
        </p:txBody>
      </p:sp>
      <p:sp>
        <p:nvSpPr>
          <p:cNvPr id="81" name="Rectangle: Folded Corner 80">
            <a:extLst>
              <a:ext uri="{FF2B5EF4-FFF2-40B4-BE49-F238E27FC236}">
                <a16:creationId xmlns:a16="http://schemas.microsoft.com/office/drawing/2014/main" id="{A8DA145A-6337-4E3D-91D5-6DFD43EBA6C3}"/>
              </a:ext>
            </a:extLst>
          </p:cNvPr>
          <p:cNvSpPr/>
          <p:nvPr/>
        </p:nvSpPr>
        <p:spPr>
          <a:xfrm>
            <a:off x="1501608" y="4128025"/>
            <a:ext cx="833683" cy="206231"/>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IG1.IF1.ITa.ID1</a:t>
            </a:r>
          </a:p>
        </p:txBody>
      </p:sp>
      <p:sp>
        <p:nvSpPr>
          <p:cNvPr id="82" name="Rectangle: Folded Corner 81">
            <a:extLst>
              <a:ext uri="{FF2B5EF4-FFF2-40B4-BE49-F238E27FC236}">
                <a16:creationId xmlns:a16="http://schemas.microsoft.com/office/drawing/2014/main" id="{898F67F6-6EBF-406C-928F-60D5DC3AB843}"/>
              </a:ext>
            </a:extLst>
          </p:cNvPr>
          <p:cNvSpPr/>
          <p:nvPr/>
        </p:nvSpPr>
        <p:spPr>
          <a:xfrm>
            <a:off x="1483212" y="5317950"/>
            <a:ext cx="833683" cy="206231"/>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IG1.IFn.ITz.ID1</a:t>
            </a:r>
          </a:p>
        </p:txBody>
      </p:sp>
      <p:sp>
        <p:nvSpPr>
          <p:cNvPr id="113" name="Rectangle 112">
            <a:extLst>
              <a:ext uri="{FF2B5EF4-FFF2-40B4-BE49-F238E27FC236}">
                <a16:creationId xmlns:a16="http://schemas.microsoft.com/office/drawing/2014/main" id="{A0113DAF-394D-45CF-87B6-ACD9786C5F8F}"/>
              </a:ext>
            </a:extLst>
          </p:cNvPr>
          <p:cNvSpPr/>
          <p:nvPr/>
        </p:nvSpPr>
        <p:spPr>
          <a:xfrm>
            <a:off x="1087874" y="2355059"/>
            <a:ext cx="1146126" cy="5453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End Ingression</a:t>
            </a:r>
          </a:p>
          <a:p>
            <a:pPr algn="ctr"/>
            <a:r>
              <a:rPr lang="en-US" sz="1000" b="1" dirty="0">
                <a:solidFill>
                  <a:schemeClr val="tx1">
                    <a:lumMod val="65000"/>
                    <a:lumOff val="35000"/>
                  </a:schemeClr>
                </a:solidFill>
              </a:rPr>
              <a:t>Transaction: A-Z</a:t>
            </a:r>
          </a:p>
          <a:p>
            <a:pPr algn="ctr"/>
            <a:r>
              <a:rPr lang="en-US" sz="1000" b="1" dirty="0">
                <a:solidFill>
                  <a:schemeClr val="tx1">
                    <a:lumMod val="65000"/>
                    <a:lumOff val="35000"/>
                  </a:schemeClr>
                </a:solidFill>
              </a:rPr>
              <a:t>Interface: 1-N</a:t>
            </a:r>
          </a:p>
        </p:txBody>
      </p:sp>
      <p:sp>
        <p:nvSpPr>
          <p:cNvPr id="125" name="Rectangle: Folded Corner 124">
            <a:extLst>
              <a:ext uri="{FF2B5EF4-FFF2-40B4-BE49-F238E27FC236}">
                <a16:creationId xmlns:a16="http://schemas.microsoft.com/office/drawing/2014/main" id="{C94ED61B-E152-43A9-A7E6-48FF432B8950}"/>
              </a:ext>
            </a:extLst>
          </p:cNvPr>
          <p:cNvSpPr/>
          <p:nvPr/>
        </p:nvSpPr>
        <p:spPr>
          <a:xfrm>
            <a:off x="4306879" y="4680099"/>
            <a:ext cx="1062283" cy="169942"/>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IG1.HS1.HTa.HD1</a:t>
            </a:r>
          </a:p>
        </p:txBody>
      </p:sp>
      <p:sp>
        <p:nvSpPr>
          <p:cNvPr id="126" name="Rectangle: Folded Corner 125">
            <a:extLst>
              <a:ext uri="{FF2B5EF4-FFF2-40B4-BE49-F238E27FC236}">
                <a16:creationId xmlns:a16="http://schemas.microsoft.com/office/drawing/2014/main" id="{A0F1E295-92B9-41FE-98DC-EEE4D610A6F1}"/>
              </a:ext>
            </a:extLst>
          </p:cNvPr>
          <p:cNvSpPr/>
          <p:nvPr/>
        </p:nvSpPr>
        <p:spPr>
          <a:xfrm>
            <a:off x="4535479" y="4881452"/>
            <a:ext cx="833683" cy="206231"/>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IG1.IF1.RTa.ID1</a:t>
            </a:r>
          </a:p>
        </p:txBody>
      </p:sp>
      <p:sp>
        <p:nvSpPr>
          <p:cNvPr id="127" name="Rectangle: Folded Corner 126">
            <a:extLst>
              <a:ext uri="{FF2B5EF4-FFF2-40B4-BE49-F238E27FC236}">
                <a16:creationId xmlns:a16="http://schemas.microsoft.com/office/drawing/2014/main" id="{B56523C8-1390-4370-8F53-E1DA2BD3633A}"/>
              </a:ext>
            </a:extLst>
          </p:cNvPr>
          <p:cNvSpPr/>
          <p:nvPr/>
        </p:nvSpPr>
        <p:spPr>
          <a:xfrm>
            <a:off x="4535479" y="5089191"/>
            <a:ext cx="833683" cy="206231"/>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IG1.IFn.RTz.ID1</a:t>
            </a:r>
          </a:p>
        </p:txBody>
      </p:sp>
      <p:pic>
        <p:nvPicPr>
          <p:cNvPr id="6" name="Picture 5">
            <a:extLst>
              <a:ext uri="{FF2B5EF4-FFF2-40B4-BE49-F238E27FC236}">
                <a16:creationId xmlns:a16="http://schemas.microsoft.com/office/drawing/2014/main" id="{A0A1588A-B8B1-402F-9BA5-3639F78E247C}"/>
              </a:ext>
            </a:extLst>
          </p:cNvPr>
          <p:cNvPicPr>
            <a:picLocks noChangeAspect="1"/>
          </p:cNvPicPr>
          <p:nvPr/>
        </p:nvPicPr>
        <p:blipFill>
          <a:blip r:embed="rId2"/>
          <a:stretch>
            <a:fillRect/>
          </a:stretch>
        </p:blipFill>
        <p:spPr>
          <a:xfrm>
            <a:off x="4326969" y="4335355"/>
            <a:ext cx="512108" cy="237765"/>
          </a:xfrm>
          <a:prstGeom prst="rect">
            <a:avLst/>
          </a:prstGeom>
        </p:spPr>
      </p:pic>
      <p:sp>
        <p:nvSpPr>
          <p:cNvPr id="130" name="Flowchart: Direct Access Storage 129">
            <a:extLst>
              <a:ext uri="{FF2B5EF4-FFF2-40B4-BE49-F238E27FC236}">
                <a16:creationId xmlns:a16="http://schemas.microsoft.com/office/drawing/2014/main" id="{8BE3474F-BAB5-4637-BFB3-87F1A3143213}"/>
              </a:ext>
            </a:extLst>
          </p:cNvPr>
          <p:cNvSpPr/>
          <p:nvPr/>
        </p:nvSpPr>
        <p:spPr>
          <a:xfrm>
            <a:off x="5634831" y="2025702"/>
            <a:ext cx="939798" cy="390972"/>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CTRL</a:t>
            </a:r>
          </a:p>
        </p:txBody>
      </p:sp>
      <p:sp>
        <p:nvSpPr>
          <p:cNvPr id="131" name="Flowchart: Direct Access Storage 130">
            <a:extLst>
              <a:ext uri="{FF2B5EF4-FFF2-40B4-BE49-F238E27FC236}">
                <a16:creationId xmlns:a16="http://schemas.microsoft.com/office/drawing/2014/main" id="{929DCD71-1C18-4D31-B52B-FE4FEE5AAB92}"/>
              </a:ext>
            </a:extLst>
          </p:cNvPr>
          <p:cNvSpPr/>
          <p:nvPr/>
        </p:nvSpPr>
        <p:spPr>
          <a:xfrm>
            <a:off x="5634830" y="3452797"/>
            <a:ext cx="939799" cy="43361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HAR SVC:1</a:t>
            </a:r>
          </a:p>
        </p:txBody>
      </p:sp>
      <p:cxnSp>
        <p:nvCxnSpPr>
          <p:cNvPr id="27" name="Connector: Elbow 26">
            <a:extLst>
              <a:ext uri="{FF2B5EF4-FFF2-40B4-BE49-F238E27FC236}">
                <a16:creationId xmlns:a16="http://schemas.microsoft.com/office/drawing/2014/main" id="{74512DC8-6B67-443A-A343-D589BB40FFD8}"/>
              </a:ext>
            </a:extLst>
          </p:cNvPr>
          <p:cNvCxnSpPr>
            <a:cxnSpLocks/>
            <a:stCxn id="85" idx="3"/>
            <a:endCxn id="130" idx="1"/>
          </p:cNvCxnSpPr>
          <p:nvPr/>
        </p:nvCxnSpPr>
        <p:spPr>
          <a:xfrm>
            <a:off x="5262398" y="1795278"/>
            <a:ext cx="372433" cy="425910"/>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1C0DFEF-B95E-486F-8A15-BCA4C024CD65}"/>
              </a:ext>
            </a:extLst>
          </p:cNvPr>
          <p:cNvCxnSpPr>
            <a:cxnSpLocks/>
            <a:stCxn id="86" idx="3"/>
            <a:endCxn id="130" idx="1"/>
          </p:cNvCxnSpPr>
          <p:nvPr/>
        </p:nvCxnSpPr>
        <p:spPr>
          <a:xfrm flipV="1">
            <a:off x="5262398" y="2221188"/>
            <a:ext cx="372433" cy="549809"/>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8EFAB59D-56FD-4B04-98B3-1B9E0A6CEB25}"/>
              </a:ext>
            </a:extLst>
          </p:cNvPr>
          <p:cNvCxnSpPr>
            <a:cxnSpLocks/>
            <a:stCxn id="112" idx="3"/>
            <a:endCxn id="131" idx="1"/>
          </p:cNvCxnSpPr>
          <p:nvPr/>
        </p:nvCxnSpPr>
        <p:spPr>
          <a:xfrm flipV="1">
            <a:off x="5262398" y="3669606"/>
            <a:ext cx="372432" cy="329182"/>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Folded Corner 137">
            <a:extLst>
              <a:ext uri="{FF2B5EF4-FFF2-40B4-BE49-F238E27FC236}">
                <a16:creationId xmlns:a16="http://schemas.microsoft.com/office/drawing/2014/main" id="{EF016FAF-0096-48ED-A9D9-F33C6B4EFB24}"/>
              </a:ext>
            </a:extLst>
          </p:cNvPr>
          <p:cNvSpPr/>
          <p:nvPr/>
        </p:nvSpPr>
        <p:spPr>
          <a:xfrm>
            <a:off x="7348603" y="4665218"/>
            <a:ext cx="1062283" cy="169942"/>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IG1.MS1.MTa.MD1</a:t>
            </a:r>
          </a:p>
        </p:txBody>
      </p:sp>
      <p:sp>
        <p:nvSpPr>
          <p:cNvPr id="139" name="Rectangle: Folded Corner 138">
            <a:extLst>
              <a:ext uri="{FF2B5EF4-FFF2-40B4-BE49-F238E27FC236}">
                <a16:creationId xmlns:a16="http://schemas.microsoft.com/office/drawing/2014/main" id="{B0F86F13-38F5-441A-9B7F-6DE00DC0CC81}"/>
              </a:ext>
            </a:extLst>
          </p:cNvPr>
          <p:cNvSpPr/>
          <p:nvPr/>
        </p:nvSpPr>
        <p:spPr>
          <a:xfrm>
            <a:off x="7527280" y="4876781"/>
            <a:ext cx="912065" cy="196021"/>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IG1.HS1.HTa.HD1</a:t>
            </a:r>
          </a:p>
        </p:txBody>
      </p:sp>
      <p:pic>
        <p:nvPicPr>
          <p:cNvPr id="144" name="Picture 143">
            <a:extLst>
              <a:ext uri="{FF2B5EF4-FFF2-40B4-BE49-F238E27FC236}">
                <a16:creationId xmlns:a16="http://schemas.microsoft.com/office/drawing/2014/main" id="{9E2008D6-DE30-48D9-ADA8-E832AF2FACAE}"/>
              </a:ext>
            </a:extLst>
          </p:cNvPr>
          <p:cNvPicPr>
            <a:picLocks noChangeAspect="1"/>
          </p:cNvPicPr>
          <p:nvPr/>
        </p:nvPicPr>
        <p:blipFill>
          <a:blip r:embed="rId2"/>
          <a:stretch>
            <a:fillRect/>
          </a:stretch>
        </p:blipFill>
        <p:spPr>
          <a:xfrm>
            <a:off x="7436713" y="4320474"/>
            <a:ext cx="512108" cy="237765"/>
          </a:xfrm>
          <a:prstGeom prst="rect">
            <a:avLst/>
          </a:prstGeom>
        </p:spPr>
      </p:pic>
      <p:sp>
        <p:nvSpPr>
          <p:cNvPr id="145" name="Flowchart: Direct Access Storage 144">
            <a:extLst>
              <a:ext uri="{FF2B5EF4-FFF2-40B4-BE49-F238E27FC236}">
                <a16:creationId xmlns:a16="http://schemas.microsoft.com/office/drawing/2014/main" id="{2FAECDF5-CFE5-4B3A-80A7-A81435F87ED5}"/>
              </a:ext>
            </a:extLst>
          </p:cNvPr>
          <p:cNvSpPr/>
          <p:nvPr/>
        </p:nvSpPr>
        <p:spPr>
          <a:xfrm>
            <a:off x="8759030" y="2010821"/>
            <a:ext cx="811670" cy="381000"/>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CTRL</a:t>
            </a:r>
          </a:p>
        </p:txBody>
      </p:sp>
      <p:cxnSp>
        <p:nvCxnSpPr>
          <p:cNvPr id="151" name="Connector: Elbow 150">
            <a:extLst>
              <a:ext uri="{FF2B5EF4-FFF2-40B4-BE49-F238E27FC236}">
                <a16:creationId xmlns:a16="http://schemas.microsoft.com/office/drawing/2014/main" id="{0570308A-1C79-4E38-87DD-B8660E1224D2}"/>
              </a:ext>
            </a:extLst>
          </p:cNvPr>
          <p:cNvCxnSpPr>
            <a:cxnSpLocks/>
            <a:stCxn id="134" idx="3"/>
            <a:endCxn id="145" idx="1"/>
          </p:cNvCxnSpPr>
          <p:nvPr/>
        </p:nvCxnSpPr>
        <p:spPr>
          <a:xfrm>
            <a:off x="8372142" y="1780397"/>
            <a:ext cx="386888" cy="420924"/>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BEC38972-23AD-471F-9FD6-614553B22D43}"/>
              </a:ext>
            </a:extLst>
          </p:cNvPr>
          <p:cNvCxnSpPr>
            <a:cxnSpLocks/>
            <a:stCxn id="135" idx="3"/>
            <a:endCxn id="145" idx="1"/>
          </p:cNvCxnSpPr>
          <p:nvPr/>
        </p:nvCxnSpPr>
        <p:spPr>
          <a:xfrm flipV="1">
            <a:off x="8372142" y="2201321"/>
            <a:ext cx="386888" cy="554795"/>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Flowchart: Direct Access Storage 153">
            <a:extLst>
              <a:ext uri="{FF2B5EF4-FFF2-40B4-BE49-F238E27FC236}">
                <a16:creationId xmlns:a16="http://schemas.microsoft.com/office/drawing/2014/main" id="{BD4D4906-5B93-43C3-9107-58BE3FD3E5D8}"/>
              </a:ext>
            </a:extLst>
          </p:cNvPr>
          <p:cNvSpPr/>
          <p:nvPr/>
        </p:nvSpPr>
        <p:spPr>
          <a:xfrm>
            <a:off x="5634830" y="4672554"/>
            <a:ext cx="939800" cy="394745"/>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HAR SVC:N</a:t>
            </a:r>
          </a:p>
        </p:txBody>
      </p:sp>
      <p:sp>
        <p:nvSpPr>
          <p:cNvPr id="156" name="Rectangle: Folded Corner 155">
            <a:extLst>
              <a:ext uri="{FF2B5EF4-FFF2-40B4-BE49-F238E27FC236}">
                <a16:creationId xmlns:a16="http://schemas.microsoft.com/office/drawing/2014/main" id="{56B0682A-F8FA-402B-8619-250D7A62F02D}"/>
              </a:ext>
            </a:extLst>
          </p:cNvPr>
          <p:cNvSpPr/>
          <p:nvPr/>
        </p:nvSpPr>
        <p:spPr>
          <a:xfrm>
            <a:off x="7533388" y="5095451"/>
            <a:ext cx="912065" cy="196021"/>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IG1.HSn.HTz.HD1</a:t>
            </a:r>
          </a:p>
        </p:txBody>
      </p:sp>
      <p:sp>
        <p:nvSpPr>
          <p:cNvPr id="73" name="Flowchart: Magnetic Disk 72">
            <a:extLst>
              <a:ext uri="{FF2B5EF4-FFF2-40B4-BE49-F238E27FC236}">
                <a16:creationId xmlns:a16="http://schemas.microsoft.com/office/drawing/2014/main" id="{DCA586A3-D3DE-4C77-92DD-8300D1EA76E5}"/>
              </a:ext>
            </a:extLst>
          </p:cNvPr>
          <p:cNvSpPr/>
          <p:nvPr/>
        </p:nvSpPr>
        <p:spPr>
          <a:xfrm>
            <a:off x="4151040" y="5688728"/>
            <a:ext cx="964626" cy="383051"/>
          </a:xfrm>
          <a:prstGeom prst="flowChartMagneticDisk">
            <a:avLst/>
          </a:prstGeom>
          <a:solidFill>
            <a:srgbClr val="7030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r>
              <a:rPr lang="en-US" sz="800" dirty="0"/>
              <a:t>Harmonized Data</a:t>
            </a:r>
          </a:p>
        </p:txBody>
      </p:sp>
      <p:sp>
        <p:nvSpPr>
          <p:cNvPr id="83" name="Flowchart: Magnetic Disk 82">
            <a:extLst>
              <a:ext uri="{FF2B5EF4-FFF2-40B4-BE49-F238E27FC236}">
                <a16:creationId xmlns:a16="http://schemas.microsoft.com/office/drawing/2014/main" id="{4775AB62-8CE4-4F20-9A3D-8345410F617B}"/>
              </a:ext>
            </a:extLst>
          </p:cNvPr>
          <p:cNvSpPr/>
          <p:nvPr/>
        </p:nvSpPr>
        <p:spPr>
          <a:xfrm>
            <a:off x="7315200" y="5710099"/>
            <a:ext cx="964626" cy="383051"/>
          </a:xfrm>
          <a:prstGeom prst="flowChartMagneticDisk">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r>
              <a:rPr lang="en-US" sz="800" dirty="0"/>
              <a:t>Materialized Data</a:t>
            </a:r>
          </a:p>
        </p:txBody>
      </p:sp>
      <p:sp>
        <p:nvSpPr>
          <p:cNvPr id="84" name="Flowchart: Magnetic Disk 83">
            <a:extLst>
              <a:ext uri="{FF2B5EF4-FFF2-40B4-BE49-F238E27FC236}">
                <a16:creationId xmlns:a16="http://schemas.microsoft.com/office/drawing/2014/main" id="{B6295155-C4F9-435C-97B6-422FD571C416}"/>
              </a:ext>
            </a:extLst>
          </p:cNvPr>
          <p:cNvSpPr/>
          <p:nvPr/>
        </p:nvSpPr>
        <p:spPr>
          <a:xfrm>
            <a:off x="1335236" y="5691021"/>
            <a:ext cx="964626" cy="383051"/>
          </a:xfrm>
          <a:prstGeom prst="flowChartMagneticDisk">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t>Ingress Data</a:t>
            </a:r>
          </a:p>
        </p:txBody>
      </p:sp>
      <p:sp>
        <p:nvSpPr>
          <p:cNvPr id="89" name="Rectangle 88">
            <a:extLst>
              <a:ext uri="{FF2B5EF4-FFF2-40B4-BE49-F238E27FC236}">
                <a16:creationId xmlns:a16="http://schemas.microsoft.com/office/drawing/2014/main" id="{DD65E2B4-6DAB-4147-A92B-1DC0810A20D3}"/>
              </a:ext>
            </a:extLst>
          </p:cNvPr>
          <p:cNvSpPr/>
          <p:nvPr/>
        </p:nvSpPr>
        <p:spPr>
          <a:xfrm>
            <a:off x="10006514" y="1524000"/>
            <a:ext cx="1020228" cy="51279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Start Egression</a:t>
            </a:r>
          </a:p>
          <a:p>
            <a:pPr algn="ctr"/>
            <a:r>
              <a:rPr lang="en-US" sz="1000" b="1" dirty="0">
                <a:solidFill>
                  <a:schemeClr val="tx1">
                    <a:lumMod val="65000"/>
                    <a:lumOff val="35000"/>
                  </a:schemeClr>
                </a:solidFill>
              </a:rPr>
              <a:t>Transaction: A</a:t>
            </a:r>
          </a:p>
          <a:p>
            <a:pPr algn="ctr"/>
            <a:r>
              <a:rPr lang="en-US" sz="1000" b="1" dirty="0">
                <a:solidFill>
                  <a:schemeClr val="tx1">
                    <a:lumMod val="65000"/>
                    <a:lumOff val="35000"/>
                  </a:schemeClr>
                </a:solidFill>
              </a:rPr>
              <a:t>Interface:1</a:t>
            </a:r>
          </a:p>
        </p:txBody>
      </p:sp>
      <p:sp>
        <p:nvSpPr>
          <p:cNvPr id="90" name="Rectangle 89">
            <a:extLst>
              <a:ext uri="{FF2B5EF4-FFF2-40B4-BE49-F238E27FC236}">
                <a16:creationId xmlns:a16="http://schemas.microsoft.com/office/drawing/2014/main" id="{23DDBF31-4A7F-440D-9A8D-2F2294B9A748}"/>
              </a:ext>
            </a:extLst>
          </p:cNvPr>
          <p:cNvSpPr/>
          <p:nvPr/>
        </p:nvSpPr>
        <p:spPr>
          <a:xfrm>
            <a:off x="10006513" y="2438400"/>
            <a:ext cx="1020229" cy="51279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End Egression</a:t>
            </a:r>
          </a:p>
          <a:p>
            <a:pPr algn="ctr"/>
            <a:r>
              <a:rPr lang="en-US" sz="1000" b="1" dirty="0">
                <a:solidFill>
                  <a:schemeClr val="tx1">
                    <a:lumMod val="65000"/>
                    <a:lumOff val="35000"/>
                  </a:schemeClr>
                </a:solidFill>
              </a:rPr>
              <a:t>Transaction: A</a:t>
            </a:r>
          </a:p>
          <a:p>
            <a:pPr algn="ctr"/>
            <a:r>
              <a:rPr lang="en-US" sz="1000" b="1" dirty="0">
                <a:solidFill>
                  <a:schemeClr val="tx1">
                    <a:lumMod val="65000"/>
                    <a:lumOff val="35000"/>
                  </a:schemeClr>
                </a:solidFill>
              </a:rPr>
              <a:t>Interface:1</a:t>
            </a:r>
          </a:p>
        </p:txBody>
      </p:sp>
      <p:sp>
        <p:nvSpPr>
          <p:cNvPr id="91" name="Rectangle: Folded Corner 90">
            <a:extLst>
              <a:ext uri="{FF2B5EF4-FFF2-40B4-BE49-F238E27FC236}">
                <a16:creationId xmlns:a16="http://schemas.microsoft.com/office/drawing/2014/main" id="{F2B8A318-DD9D-4A00-B3E0-616A475217C3}"/>
              </a:ext>
            </a:extLst>
          </p:cNvPr>
          <p:cNvSpPr/>
          <p:nvPr/>
        </p:nvSpPr>
        <p:spPr>
          <a:xfrm>
            <a:off x="10006513" y="2084879"/>
            <a:ext cx="1062283" cy="169942"/>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IG1.IF1.ETa.Start</a:t>
            </a:r>
          </a:p>
        </p:txBody>
      </p:sp>
      <p:sp>
        <p:nvSpPr>
          <p:cNvPr id="92" name="Rectangle: Folded Corner 91">
            <a:extLst>
              <a:ext uri="{FF2B5EF4-FFF2-40B4-BE49-F238E27FC236}">
                <a16:creationId xmlns:a16="http://schemas.microsoft.com/office/drawing/2014/main" id="{54046997-2DFF-4F0F-AB88-E320B28E543E}"/>
              </a:ext>
            </a:extLst>
          </p:cNvPr>
          <p:cNvSpPr/>
          <p:nvPr/>
        </p:nvSpPr>
        <p:spPr>
          <a:xfrm>
            <a:off x="10026990" y="3034334"/>
            <a:ext cx="1008984" cy="165091"/>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IG1.IF1.ETa.End</a:t>
            </a:r>
          </a:p>
        </p:txBody>
      </p:sp>
      <p:cxnSp>
        <p:nvCxnSpPr>
          <p:cNvPr id="93" name="Connector: Elbow 92">
            <a:extLst>
              <a:ext uri="{FF2B5EF4-FFF2-40B4-BE49-F238E27FC236}">
                <a16:creationId xmlns:a16="http://schemas.microsoft.com/office/drawing/2014/main" id="{9B405DAC-4A4B-4421-A308-699D74F44889}"/>
              </a:ext>
            </a:extLst>
          </p:cNvPr>
          <p:cNvCxnSpPr>
            <a:cxnSpLocks/>
            <a:endCxn id="89" idx="1"/>
          </p:cNvCxnSpPr>
          <p:nvPr/>
        </p:nvCxnSpPr>
        <p:spPr>
          <a:xfrm flipV="1">
            <a:off x="9597230" y="1780397"/>
            <a:ext cx="409284" cy="420924"/>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2CF669D4-E574-4CD6-9B6E-34CF786CD1D1}"/>
              </a:ext>
            </a:extLst>
          </p:cNvPr>
          <p:cNvCxnSpPr>
            <a:cxnSpLocks/>
            <a:endCxn id="90" idx="1"/>
          </p:cNvCxnSpPr>
          <p:nvPr/>
        </p:nvCxnSpPr>
        <p:spPr>
          <a:xfrm>
            <a:off x="9597230" y="2201321"/>
            <a:ext cx="409283" cy="493476"/>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Folded Corner 97">
            <a:extLst>
              <a:ext uri="{FF2B5EF4-FFF2-40B4-BE49-F238E27FC236}">
                <a16:creationId xmlns:a16="http://schemas.microsoft.com/office/drawing/2014/main" id="{D768B3CB-D68C-4CB5-A6D8-0D745714EFA0}"/>
              </a:ext>
            </a:extLst>
          </p:cNvPr>
          <p:cNvSpPr/>
          <p:nvPr/>
        </p:nvSpPr>
        <p:spPr>
          <a:xfrm>
            <a:off x="10148410" y="4479278"/>
            <a:ext cx="940863" cy="151514"/>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IG1.IF1.ETa.ED1</a:t>
            </a:r>
          </a:p>
        </p:txBody>
      </p:sp>
      <p:sp>
        <p:nvSpPr>
          <p:cNvPr id="99" name="Rectangle: Folded Corner 98">
            <a:extLst>
              <a:ext uri="{FF2B5EF4-FFF2-40B4-BE49-F238E27FC236}">
                <a16:creationId xmlns:a16="http://schemas.microsoft.com/office/drawing/2014/main" id="{A43E6012-1856-4BAA-811A-08F6EC41E743}"/>
              </a:ext>
            </a:extLst>
          </p:cNvPr>
          <p:cNvSpPr/>
          <p:nvPr/>
        </p:nvSpPr>
        <p:spPr>
          <a:xfrm>
            <a:off x="10177208" y="4663530"/>
            <a:ext cx="912065" cy="196021"/>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IG1.MS1.MTa.MD1</a:t>
            </a:r>
          </a:p>
        </p:txBody>
      </p:sp>
      <p:cxnSp>
        <p:nvCxnSpPr>
          <p:cNvPr id="100" name="Connector: Elbow 99">
            <a:extLst>
              <a:ext uri="{FF2B5EF4-FFF2-40B4-BE49-F238E27FC236}">
                <a16:creationId xmlns:a16="http://schemas.microsoft.com/office/drawing/2014/main" id="{02F92779-BB6A-408C-8C47-EBD74BADEA8F}"/>
              </a:ext>
            </a:extLst>
          </p:cNvPr>
          <p:cNvCxnSpPr>
            <a:cxnSpLocks/>
            <a:stCxn id="142" idx="3"/>
            <a:endCxn id="120" idx="1"/>
          </p:cNvCxnSpPr>
          <p:nvPr/>
        </p:nvCxnSpPr>
        <p:spPr>
          <a:xfrm flipV="1">
            <a:off x="8303535" y="3981975"/>
            <a:ext cx="307065" cy="1932"/>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252849B8-CCB8-40F4-8E31-0869642780D9}"/>
              </a:ext>
            </a:extLst>
          </p:cNvPr>
          <p:cNvCxnSpPr>
            <a:cxnSpLocks/>
            <a:stCxn id="74" idx="3"/>
            <a:endCxn id="69" idx="1"/>
          </p:cNvCxnSpPr>
          <p:nvPr/>
        </p:nvCxnSpPr>
        <p:spPr>
          <a:xfrm>
            <a:off x="2239107" y="1727947"/>
            <a:ext cx="292053" cy="491344"/>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7E17120-AF6E-4F21-A3D1-85F9DD67B8CA}"/>
              </a:ext>
            </a:extLst>
          </p:cNvPr>
          <p:cNvCxnSpPr>
            <a:cxnSpLocks/>
            <a:stCxn id="113" idx="3"/>
            <a:endCxn id="69" idx="1"/>
          </p:cNvCxnSpPr>
          <p:nvPr/>
        </p:nvCxnSpPr>
        <p:spPr>
          <a:xfrm flipV="1">
            <a:off x="2234000" y="2219291"/>
            <a:ext cx="297160" cy="408422"/>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C8A595B5-9A72-47EE-8E0B-A5B339C37832}"/>
              </a:ext>
            </a:extLst>
          </p:cNvPr>
          <p:cNvCxnSpPr>
            <a:cxnSpLocks/>
            <a:stCxn id="75" idx="3"/>
            <a:endCxn id="70" idx="1"/>
          </p:cNvCxnSpPr>
          <p:nvPr/>
        </p:nvCxnSpPr>
        <p:spPr>
          <a:xfrm flipV="1">
            <a:off x="2201941" y="3643855"/>
            <a:ext cx="329219" cy="21"/>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02C65B78-EB87-479B-AD55-3C8A43D0887B}"/>
              </a:ext>
            </a:extLst>
          </p:cNvPr>
          <p:cNvCxnSpPr>
            <a:cxnSpLocks/>
            <a:stCxn id="76" idx="3"/>
            <a:endCxn id="71" idx="1"/>
          </p:cNvCxnSpPr>
          <p:nvPr/>
        </p:nvCxnSpPr>
        <p:spPr>
          <a:xfrm flipV="1">
            <a:off x="2201941" y="4863055"/>
            <a:ext cx="323121" cy="2474"/>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Summing Junction 29">
            <a:extLst>
              <a:ext uri="{FF2B5EF4-FFF2-40B4-BE49-F238E27FC236}">
                <a16:creationId xmlns:a16="http://schemas.microsoft.com/office/drawing/2014/main" id="{533FC18C-517A-4380-B0DD-E3C6A6954BD5}"/>
              </a:ext>
            </a:extLst>
          </p:cNvPr>
          <p:cNvSpPr/>
          <p:nvPr/>
        </p:nvSpPr>
        <p:spPr>
          <a:xfrm>
            <a:off x="4466963" y="4165453"/>
            <a:ext cx="208785" cy="190847"/>
          </a:xfrm>
          <a:prstGeom prst="flowChartSummingJunction">
            <a:avLst/>
          </a:prstGeom>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Flowchart: Summing Junction 108">
            <a:extLst>
              <a:ext uri="{FF2B5EF4-FFF2-40B4-BE49-F238E27FC236}">
                <a16:creationId xmlns:a16="http://schemas.microsoft.com/office/drawing/2014/main" id="{C981C027-15DE-4428-AA3B-C437B109ACE0}"/>
              </a:ext>
            </a:extLst>
          </p:cNvPr>
          <p:cNvSpPr/>
          <p:nvPr/>
        </p:nvSpPr>
        <p:spPr>
          <a:xfrm>
            <a:off x="7584386" y="4140405"/>
            <a:ext cx="208785" cy="190847"/>
          </a:xfrm>
          <a:prstGeom prst="flowChartSummingJunction">
            <a:avLst/>
          </a:prstGeom>
          <a:ln w="635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dk1"/>
              </a:solidFill>
            </a:endParaRPr>
          </a:p>
        </p:txBody>
      </p:sp>
      <p:sp>
        <p:nvSpPr>
          <p:cNvPr id="116" name="Flowchart: Direct Access Storage 115">
            <a:extLst>
              <a:ext uri="{FF2B5EF4-FFF2-40B4-BE49-F238E27FC236}">
                <a16:creationId xmlns:a16="http://schemas.microsoft.com/office/drawing/2014/main" id="{90C07C76-11A5-41D6-9A29-B2BA10188657}"/>
              </a:ext>
            </a:extLst>
          </p:cNvPr>
          <p:cNvSpPr/>
          <p:nvPr/>
        </p:nvSpPr>
        <p:spPr>
          <a:xfrm>
            <a:off x="232570" y="2035674"/>
            <a:ext cx="803351" cy="381000"/>
          </a:xfrm>
          <a:prstGeom prst="flowChartMagneticDrum">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800" b="1" dirty="0">
                <a:solidFill>
                  <a:schemeClr val="bg1"/>
                </a:solidFill>
              </a:rPr>
              <a:t>Event</a:t>
            </a:r>
          </a:p>
        </p:txBody>
      </p:sp>
      <p:sp>
        <p:nvSpPr>
          <p:cNvPr id="117" name="Flowchart: Direct Access Storage 116">
            <a:extLst>
              <a:ext uri="{FF2B5EF4-FFF2-40B4-BE49-F238E27FC236}">
                <a16:creationId xmlns:a16="http://schemas.microsoft.com/office/drawing/2014/main" id="{0983DE17-4478-4C61-B61C-D7D4285822D8}"/>
              </a:ext>
            </a:extLst>
          </p:cNvPr>
          <p:cNvSpPr/>
          <p:nvPr/>
        </p:nvSpPr>
        <p:spPr>
          <a:xfrm>
            <a:off x="11209641" y="1990859"/>
            <a:ext cx="803351" cy="381000"/>
          </a:xfrm>
          <a:prstGeom prst="flowChartMagneticDrum">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800" b="1" dirty="0">
                <a:solidFill>
                  <a:schemeClr val="bg1"/>
                </a:solidFill>
              </a:rPr>
              <a:t>Event</a:t>
            </a:r>
          </a:p>
        </p:txBody>
      </p:sp>
      <p:sp>
        <p:nvSpPr>
          <p:cNvPr id="118" name="Rectangle 117">
            <a:extLst>
              <a:ext uri="{FF2B5EF4-FFF2-40B4-BE49-F238E27FC236}">
                <a16:creationId xmlns:a16="http://schemas.microsoft.com/office/drawing/2014/main" id="{176B75F1-F0B3-4CA2-A315-A19DB325A2B7}"/>
              </a:ext>
            </a:extLst>
          </p:cNvPr>
          <p:cNvSpPr/>
          <p:nvPr/>
        </p:nvSpPr>
        <p:spPr>
          <a:xfrm>
            <a:off x="275350" y="3002081"/>
            <a:ext cx="490620" cy="2712919"/>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Ingression Interface</a:t>
            </a:r>
          </a:p>
        </p:txBody>
      </p:sp>
      <p:sp>
        <p:nvSpPr>
          <p:cNvPr id="119" name="Rectangle 118">
            <a:extLst>
              <a:ext uri="{FF2B5EF4-FFF2-40B4-BE49-F238E27FC236}">
                <a16:creationId xmlns:a16="http://schemas.microsoft.com/office/drawing/2014/main" id="{5F47E4C1-74F5-4CE6-A7BF-430724CFBB32}"/>
              </a:ext>
            </a:extLst>
          </p:cNvPr>
          <p:cNvSpPr/>
          <p:nvPr/>
        </p:nvSpPr>
        <p:spPr>
          <a:xfrm>
            <a:off x="11494481" y="3002081"/>
            <a:ext cx="468919" cy="2712919"/>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Egression Interface</a:t>
            </a:r>
          </a:p>
        </p:txBody>
      </p:sp>
      <p:sp>
        <p:nvSpPr>
          <p:cNvPr id="176" name="Arrow: Right 175">
            <a:extLst>
              <a:ext uri="{FF2B5EF4-FFF2-40B4-BE49-F238E27FC236}">
                <a16:creationId xmlns:a16="http://schemas.microsoft.com/office/drawing/2014/main" id="{327336C7-F986-4AEB-B405-F15580E0179A}"/>
              </a:ext>
            </a:extLst>
          </p:cNvPr>
          <p:cNvSpPr/>
          <p:nvPr/>
        </p:nvSpPr>
        <p:spPr>
          <a:xfrm>
            <a:off x="537370" y="2590800"/>
            <a:ext cx="182167" cy="184881"/>
          </a:xfrm>
          <a:prstGeom prst="rightArrow">
            <a:avLst/>
          </a:prstGeom>
          <a:solidFill>
            <a:schemeClr val="tx1">
              <a:lumMod val="65000"/>
              <a:lumOff val="3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rrow: Right 176">
            <a:extLst>
              <a:ext uri="{FF2B5EF4-FFF2-40B4-BE49-F238E27FC236}">
                <a16:creationId xmlns:a16="http://schemas.microsoft.com/office/drawing/2014/main" id="{8254F657-FED5-4E44-9A8C-A007F5C722BD}"/>
              </a:ext>
            </a:extLst>
          </p:cNvPr>
          <p:cNvSpPr/>
          <p:nvPr/>
        </p:nvSpPr>
        <p:spPr>
          <a:xfrm>
            <a:off x="11628833" y="2590800"/>
            <a:ext cx="182167" cy="184881"/>
          </a:xfrm>
          <a:prstGeom prst="rightArrow">
            <a:avLst/>
          </a:prstGeom>
          <a:solidFill>
            <a:schemeClr val="tx1">
              <a:lumMod val="65000"/>
              <a:lumOff val="3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Internal Storage 3">
            <a:extLst>
              <a:ext uri="{FF2B5EF4-FFF2-40B4-BE49-F238E27FC236}">
                <a16:creationId xmlns:a16="http://schemas.microsoft.com/office/drawing/2014/main" id="{CFED5A86-67F0-4080-98A3-E91EED0756F4}"/>
              </a:ext>
            </a:extLst>
          </p:cNvPr>
          <p:cNvSpPr/>
          <p:nvPr/>
        </p:nvSpPr>
        <p:spPr>
          <a:xfrm>
            <a:off x="3753708" y="1426225"/>
            <a:ext cx="453538" cy="3560529"/>
          </a:xfrm>
          <a:prstGeom prst="flowChartInternalStorage">
            <a:avLst/>
          </a:prstGeom>
          <a:gradFill>
            <a:gsLst>
              <a:gs pos="0">
                <a:schemeClr val="accent4">
                  <a:lumMod val="75000"/>
                </a:schemeClr>
              </a:gs>
              <a:gs pos="49000">
                <a:schemeClr val="accent4">
                  <a:lumMod val="60000"/>
                  <a:lumOff val="40000"/>
                </a:schemeClr>
              </a:gs>
              <a:gs pos="73000">
                <a:schemeClr val="accent4">
                  <a:lumMod val="60000"/>
                  <a:lumOff val="40000"/>
                </a:schemeClr>
              </a:gs>
            </a:gsLst>
          </a:gradFill>
          <a:ln w="3175">
            <a:solidFill>
              <a:schemeClr val="accent4">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78" name="Flowchart: Magnetic Disk 177">
            <a:extLst>
              <a:ext uri="{FF2B5EF4-FFF2-40B4-BE49-F238E27FC236}">
                <a16:creationId xmlns:a16="http://schemas.microsoft.com/office/drawing/2014/main" id="{AB85559F-F7D3-4FCC-B63F-1474BEAE7317}"/>
              </a:ext>
            </a:extLst>
          </p:cNvPr>
          <p:cNvSpPr/>
          <p:nvPr/>
        </p:nvSpPr>
        <p:spPr>
          <a:xfrm>
            <a:off x="10013429" y="5695141"/>
            <a:ext cx="964626" cy="383051"/>
          </a:xfrm>
          <a:prstGeom prst="flowChartMagneticDisk">
            <a:avLst/>
          </a:prstGeom>
          <a:solidFill>
            <a:srgbClr val="3333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t>Egress Data</a:t>
            </a:r>
          </a:p>
        </p:txBody>
      </p:sp>
      <p:sp>
        <p:nvSpPr>
          <p:cNvPr id="85" name="Rectangle 84">
            <a:extLst>
              <a:ext uri="{FF2B5EF4-FFF2-40B4-BE49-F238E27FC236}">
                <a16:creationId xmlns:a16="http://schemas.microsoft.com/office/drawing/2014/main" id="{C2716144-1AE4-41AB-92EC-7C5157FABBBE}"/>
              </a:ext>
            </a:extLst>
          </p:cNvPr>
          <p:cNvSpPr/>
          <p:nvPr/>
        </p:nvSpPr>
        <p:spPr>
          <a:xfrm>
            <a:off x="3873431" y="1538881"/>
            <a:ext cx="1388967" cy="51279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Start Harmonization</a:t>
            </a:r>
          </a:p>
          <a:p>
            <a:pPr algn="ctr"/>
            <a:r>
              <a:rPr lang="en-US" sz="1000" b="1" dirty="0">
                <a:solidFill>
                  <a:schemeClr val="tx1">
                    <a:lumMod val="65000"/>
                    <a:lumOff val="35000"/>
                  </a:schemeClr>
                </a:solidFill>
              </a:rPr>
              <a:t>Transaction: A</a:t>
            </a:r>
          </a:p>
          <a:p>
            <a:pPr algn="ctr"/>
            <a:r>
              <a:rPr lang="en-US" sz="1000" b="1" dirty="0">
                <a:solidFill>
                  <a:schemeClr val="tx1">
                    <a:lumMod val="65000"/>
                    <a:lumOff val="35000"/>
                  </a:schemeClr>
                </a:solidFill>
              </a:rPr>
              <a:t>Service:1</a:t>
            </a:r>
          </a:p>
        </p:txBody>
      </p:sp>
      <p:sp>
        <p:nvSpPr>
          <p:cNvPr id="86" name="Rectangle 85">
            <a:extLst>
              <a:ext uri="{FF2B5EF4-FFF2-40B4-BE49-F238E27FC236}">
                <a16:creationId xmlns:a16="http://schemas.microsoft.com/office/drawing/2014/main" id="{BA86A4D0-17F1-4263-BCA1-621326886FE8}"/>
              </a:ext>
            </a:extLst>
          </p:cNvPr>
          <p:cNvSpPr/>
          <p:nvPr/>
        </p:nvSpPr>
        <p:spPr>
          <a:xfrm>
            <a:off x="3873431" y="2514600"/>
            <a:ext cx="1388967" cy="51279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End Harmonization</a:t>
            </a:r>
          </a:p>
          <a:p>
            <a:pPr algn="ctr"/>
            <a:r>
              <a:rPr lang="en-US" sz="1000" b="1" dirty="0">
                <a:solidFill>
                  <a:schemeClr val="tx1">
                    <a:lumMod val="65000"/>
                    <a:lumOff val="35000"/>
                  </a:schemeClr>
                </a:solidFill>
              </a:rPr>
              <a:t>Transaction: A</a:t>
            </a:r>
          </a:p>
          <a:p>
            <a:pPr algn="ctr"/>
            <a:r>
              <a:rPr lang="en-US" sz="1000" b="1" dirty="0">
                <a:solidFill>
                  <a:schemeClr val="tx1">
                    <a:lumMod val="65000"/>
                    <a:lumOff val="35000"/>
                  </a:schemeClr>
                </a:solidFill>
              </a:rPr>
              <a:t>Service:1</a:t>
            </a:r>
          </a:p>
        </p:txBody>
      </p:sp>
      <p:sp>
        <p:nvSpPr>
          <p:cNvPr id="129" name="Rectangle 128">
            <a:extLst>
              <a:ext uri="{FF2B5EF4-FFF2-40B4-BE49-F238E27FC236}">
                <a16:creationId xmlns:a16="http://schemas.microsoft.com/office/drawing/2014/main" id="{2DB392EF-6A0E-4CA3-A810-1B200096655F}"/>
              </a:ext>
            </a:extLst>
          </p:cNvPr>
          <p:cNvSpPr/>
          <p:nvPr/>
        </p:nvSpPr>
        <p:spPr>
          <a:xfrm>
            <a:off x="4053071" y="3566770"/>
            <a:ext cx="1316091" cy="10466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b="1" dirty="0">
              <a:solidFill>
                <a:srgbClr val="002060"/>
              </a:solidFill>
            </a:endParaRPr>
          </a:p>
        </p:txBody>
      </p:sp>
      <p:sp>
        <p:nvSpPr>
          <p:cNvPr id="112" name="Rectangle 111">
            <a:extLst>
              <a:ext uri="{FF2B5EF4-FFF2-40B4-BE49-F238E27FC236}">
                <a16:creationId xmlns:a16="http://schemas.microsoft.com/office/drawing/2014/main" id="{20532F5D-D9E8-40B5-86D3-64746CF86AB9}"/>
              </a:ext>
            </a:extLst>
          </p:cNvPr>
          <p:cNvSpPr/>
          <p:nvPr/>
        </p:nvSpPr>
        <p:spPr>
          <a:xfrm>
            <a:off x="3972256" y="3475455"/>
            <a:ext cx="1290142" cy="10466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b="1" dirty="0">
                <a:solidFill>
                  <a:schemeClr val="tx1">
                    <a:lumMod val="65000"/>
                    <a:lumOff val="35000"/>
                  </a:schemeClr>
                </a:solidFill>
              </a:rPr>
              <a:t>Harmonize</a:t>
            </a:r>
          </a:p>
          <a:p>
            <a:pPr algn="ctr"/>
            <a:r>
              <a:rPr lang="en-US" sz="1000" b="1" dirty="0">
                <a:solidFill>
                  <a:schemeClr val="tx1">
                    <a:lumMod val="65000"/>
                    <a:lumOff val="35000"/>
                  </a:schemeClr>
                </a:solidFill>
              </a:rPr>
              <a:t>ING Data for</a:t>
            </a:r>
          </a:p>
          <a:p>
            <a:pPr algn="ctr"/>
            <a:r>
              <a:rPr lang="en-US" sz="1000" b="1" dirty="0">
                <a:solidFill>
                  <a:schemeClr val="tx1">
                    <a:lumMod val="65000"/>
                    <a:lumOff val="35000"/>
                  </a:schemeClr>
                </a:solidFill>
              </a:rPr>
              <a:t>Service:1</a:t>
            </a:r>
          </a:p>
          <a:p>
            <a:pPr algn="ctr"/>
            <a:r>
              <a:rPr lang="en-US" sz="1000" b="1" dirty="0">
                <a:solidFill>
                  <a:schemeClr val="tx1">
                    <a:lumMod val="65000"/>
                    <a:lumOff val="35000"/>
                  </a:schemeClr>
                </a:solidFill>
              </a:rPr>
              <a:t>Transaction: A</a:t>
            </a:r>
          </a:p>
        </p:txBody>
      </p:sp>
      <p:cxnSp>
        <p:nvCxnSpPr>
          <p:cNvPr id="9" name="Connector: Elbow 8">
            <a:extLst>
              <a:ext uri="{FF2B5EF4-FFF2-40B4-BE49-F238E27FC236}">
                <a16:creationId xmlns:a16="http://schemas.microsoft.com/office/drawing/2014/main" id="{352129A4-9A93-4961-AEAE-F4A4B3D78A10}"/>
              </a:ext>
            </a:extLst>
          </p:cNvPr>
          <p:cNvCxnSpPr>
            <a:cxnSpLocks/>
            <a:stCxn id="69" idx="4"/>
            <a:endCxn id="85" idx="1"/>
          </p:cNvCxnSpPr>
          <p:nvPr/>
        </p:nvCxnSpPr>
        <p:spPr>
          <a:xfrm flipV="1">
            <a:off x="3354842" y="1795278"/>
            <a:ext cx="518589" cy="424013"/>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3E03CF-44A5-401D-A051-F1838B8BE822}"/>
              </a:ext>
            </a:extLst>
          </p:cNvPr>
          <p:cNvCxnSpPr>
            <a:cxnSpLocks/>
            <a:stCxn id="69" idx="4"/>
            <a:endCxn id="86" idx="1"/>
          </p:cNvCxnSpPr>
          <p:nvPr/>
        </p:nvCxnSpPr>
        <p:spPr>
          <a:xfrm>
            <a:off x="3354842" y="2219291"/>
            <a:ext cx="518589" cy="551706"/>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5E6E739-008B-4EE1-8625-4C4EC939671F}"/>
              </a:ext>
            </a:extLst>
          </p:cNvPr>
          <p:cNvCxnSpPr>
            <a:cxnSpLocks/>
            <a:stCxn id="70" idx="4"/>
          </p:cNvCxnSpPr>
          <p:nvPr/>
        </p:nvCxnSpPr>
        <p:spPr>
          <a:xfrm>
            <a:off x="3354842" y="3643855"/>
            <a:ext cx="1069356" cy="602141"/>
          </a:xfrm>
          <a:prstGeom prst="bentConnector3">
            <a:avLst>
              <a:gd name="adj1" fmla="val 3033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D8634C6C-AE2C-4D8C-8C0E-39DFE1051AD7}"/>
              </a:ext>
            </a:extLst>
          </p:cNvPr>
          <p:cNvCxnSpPr>
            <a:cxnSpLocks/>
            <a:stCxn id="71" idx="4"/>
          </p:cNvCxnSpPr>
          <p:nvPr/>
        </p:nvCxnSpPr>
        <p:spPr>
          <a:xfrm flipV="1">
            <a:off x="3356478" y="4245997"/>
            <a:ext cx="1067719" cy="617058"/>
          </a:xfrm>
          <a:prstGeom prst="bentConnector3">
            <a:avLst>
              <a:gd name="adj1" fmla="val 30564"/>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8AB921F7-E089-4363-B587-6A83D2CF280E}"/>
              </a:ext>
            </a:extLst>
          </p:cNvPr>
          <p:cNvSpPr txBox="1"/>
          <p:nvPr/>
        </p:nvSpPr>
        <p:spPr>
          <a:xfrm>
            <a:off x="3811901" y="4648200"/>
            <a:ext cx="426720" cy="338554"/>
          </a:xfrm>
          <a:prstGeom prst="rect">
            <a:avLst/>
          </a:prstGeom>
          <a:noFill/>
        </p:spPr>
        <p:txBody>
          <a:bodyPr wrap="none" rtlCol="0">
            <a:spAutoFit/>
          </a:bodyPr>
          <a:lstStyle/>
          <a:p>
            <a:r>
              <a:rPr lang="en-US" sz="800" dirty="0">
                <a:solidFill>
                  <a:schemeClr val="bg1"/>
                </a:solidFill>
              </a:rPr>
              <a:t>HAR</a:t>
            </a:r>
          </a:p>
          <a:p>
            <a:r>
              <a:rPr lang="en-US" sz="800" dirty="0">
                <a:solidFill>
                  <a:schemeClr val="bg1"/>
                </a:solidFill>
              </a:rPr>
              <a:t>State</a:t>
            </a:r>
          </a:p>
        </p:txBody>
      </p:sp>
      <p:sp>
        <p:nvSpPr>
          <p:cNvPr id="106" name="Flowchart: Internal Storage 105">
            <a:extLst>
              <a:ext uri="{FF2B5EF4-FFF2-40B4-BE49-F238E27FC236}">
                <a16:creationId xmlns:a16="http://schemas.microsoft.com/office/drawing/2014/main" id="{F65F2ED3-C5E8-4826-BA94-772EB3F98838}"/>
              </a:ext>
            </a:extLst>
          </p:cNvPr>
          <p:cNvSpPr/>
          <p:nvPr/>
        </p:nvSpPr>
        <p:spPr>
          <a:xfrm>
            <a:off x="6922781" y="1454377"/>
            <a:ext cx="453538" cy="3532377"/>
          </a:xfrm>
          <a:prstGeom prst="flowChartInternalStorage">
            <a:avLst/>
          </a:prstGeom>
          <a:gradFill>
            <a:gsLst>
              <a:gs pos="0">
                <a:srgbClr val="00B0F0"/>
              </a:gs>
              <a:gs pos="92000">
                <a:srgbClr val="AAC9FC"/>
              </a:gs>
              <a:gs pos="88000">
                <a:srgbClr val="85B2FB"/>
              </a:gs>
            </a:gsLst>
          </a:gradFill>
          <a:ln w="3175">
            <a:solidFill>
              <a:schemeClr val="accent4">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B0CBC92E-59DB-45EF-911D-D267578D42EF}"/>
              </a:ext>
            </a:extLst>
          </p:cNvPr>
          <p:cNvSpPr/>
          <p:nvPr/>
        </p:nvSpPr>
        <p:spPr>
          <a:xfrm>
            <a:off x="6983175" y="1524000"/>
            <a:ext cx="1388967" cy="51279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Start Materialization</a:t>
            </a:r>
          </a:p>
          <a:p>
            <a:pPr algn="ctr"/>
            <a:r>
              <a:rPr lang="en-US" sz="1000" b="1" dirty="0">
                <a:solidFill>
                  <a:schemeClr val="tx1">
                    <a:lumMod val="65000"/>
                    <a:lumOff val="35000"/>
                  </a:schemeClr>
                </a:solidFill>
              </a:rPr>
              <a:t>Transaction: A</a:t>
            </a:r>
          </a:p>
          <a:p>
            <a:pPr algn="ctr"/>
            <a:r>
              <a:rPr lang="en-US" sz="1000" b="1" dirty="0">
                <a:solidFill>
                  <a:schemeClr val="tx1">
                    <a:lumMod val="65000"/>
                    <a:lumOff val="35000"/>
                  </a:schemeClr>
                </a:solidFill>
              </a:rPr>
              <a:t>Service:1</a:t>
            </a:r>
          </a:p>
        </p:txBody>
      </p:sp>
      <p:sp>
        <p:nvSpPr>
          <p:cNvPr id="135" name="Rectangle 134">
            <a:extLst>
              <a:ext uri="{FF2B5EF4-FFF2-40B4-BE49-F238E27FC236}">
                <a16:creationId xmlns:a16="http://schemas.microsoft.com/office/drawing/2014/main" id="{D266C180-D388-42EE-BA9A-DDBAD5A2B19D}"/>
              </a:ext>
            </a:extLst>
          </p:cNvPr>
          <p:cNvSpPr/>
          <p:nvPr/>
        </p:nvSpPr>
        <p:spPr>
          <a:xfrm>
            <a:off x="6983175" y="2499719"/>
            <a:ext cx="1388967" cy="51279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End Materialization</a:t>
            </a:r>
          </a:p>
          <a:p>
            <a:pPr algn="ctr"/>
            <a:r>
              <a:rPr lang="en-US" sz="1000" b="1" dirty="0">
                <a:solidFill>
                  <a:schemeClr val="tx1">
                    <a:lumMod val="65000"/>
                    <a:lumOff val="35000"/>
                  </a:schemeClr>
                </a:solidFill>
              </a:rPr>
              <a:t>Transaction: A</a:t>
            </a:r>
          </a:p>
          <a:p>
            <a:pPr algn="ctr"/>
            <a:r>
              <a:rPr lang="en-US" sz="1000" b="1" dirty="0">
                <a:solidFill>
                  <a:schemeClr val="tx1">
                    <a:lumMod val="65000"/>
                    <a:lumOff val="35000"/>
                  </a:schemeClr>
                </a:solidFill>
              </a:rPr>
              <a:t>Service:1</a:t>
            </a:r>
          </a:p>
        </p:txBody>
      </p:sp>
      <p:sp>
        <p:nvSpPr>
          <p:cNvPr id="136" name="Rectangle: Folded Corner 135">
            <a:extLst>
              <a:ext uri="{FF2B5EF4-FFF2-40B4-BE49-F238E27FC236}">
                <a16:creationId xmlns:a16="http://schemas.microsoft.com/office/drawing/2014/main" id="{5BB0008C-B97A-4F98-820C-3B5A96909165}"/>
              </a:ext>
            </a:extLst>
          </p:cNvPr>
          <p:cNvSpPr/>
          <p:nvPr/>
        </p:nvSpPr>
        <p:spPr>
          <a:xfrm>
            <a:off x="7309860" y="2084956"/>
            <a:ext cx="1062283" cy="169942"/>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IG1.MS1.MTa.Start</a:t>
            </a:r>
          </a:p>
        </p:txBody>
      </p:sp>
      <p:sp>
        <p:nvSpPr>
          <p:cNvPr id="114" name="Rectangle: Folded Corner 113">
            <a:extLst>
              <a:ext uri="{FF2B5EF4-FFF2-40B4-BE49-F238E27FC236}">
                <a16:creationId xmlns:a16="http://schemas.microsoft.com/office/drawing/2014/main" id="{FCF8643A-4DCC-496F-9FFC-8C8C28C53F80}"/>
              </a:ext>
            </a:extLst>
          </p:cNvPr>
          <p:cNvSpPr/>
          <p:nvPr/>
        </p:nvSpPr>
        <p:spPr>
          <a:xfrm>
            <a:off x="4200116" y="2099837"/>
            <a:ext cx="1062283" cy="169942"/>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IG1.HS1.HTa.Start</a:t>
            </a:r>
          </a:p>
        </p:txBody>
      </p:sp>
      <p:sp>
        <p:nvSpPr>
          <p:cNvPr id="115" name="Rectangle: Folded Corner 114">
            <a:extLst>
              <a:ext uri="{FF2B5EF4-FFF2-40B4-BE49-F238E27FC236}">
                <a16:creationId xmlns:a16="http://schemas.microsoft.com/office/drawing/2014/main" id="{B46A06D4-9ED3-4E9A-951F-C68067727432}"/>
              </a:ext>
            </a:extLst>
          </p:cNvPr>
          <p:cNvSpPr/>
          <p:nvPr/>
        </p:nvSpPr>
        <p:spPr>
          <a:xfrm>
            <a:off x="4200115" y="3079581"/>
            <a:ext cx="1062283" cy="169942"/>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IG1.HS1.HTa.End</a:t>
            </a:r>
          </a:p>
        </p:txBody>
      </p:sp>
      <p:sp>
        <p:nvSpPr>
          <p:cNvPr id="137" name="Rectangle: Folded Corner 136">
            <a:extLst>
              <a:ext uri="{FF2B5EF4-FFF2-40B4-BE49-F238E27FC236}">
                <a16:creationId xmlns:a16="http://schemas.microsoft.com/office/drawing/2014/main" id="{97CA74E2-8B05-4032-9C67-CCB1CEDE8581}"/>
              </a:ext>
            </a:extLst>
          </p:cNvPr>
          <p:cNvSpPr/>
          <p:nvPr/>
        </p:nvSpPr>
        <p:spPr>
          <a:xfrm>
            <a:off x="7309859" y="3064700"/>
            <a:ext cx="1062283" cy="169942"/>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800" b="1" dirty="0">
                <a:solidFill>
                  <a:schemeClr val="tx1">
                    <a:lumMod val="65000"/>
                    <a:lumOff val="35000"/>
                  </a:schemeClr>
                </a:solidFill>
              </a:rPr>
              <a:t>IG1.MS1.MTa.End</a:t>
            </a:r>
          </a:p>
        </p:txBody>
      </p:sp>
      <p:sp>
        <p:nvSpPr>
          <p:cNvPr id="141" name="Rectangle 140">
            <a:extLst>
              <a:ext uri="{FF2B5EF4-FFF2-40B4-BE49-F238E27FC236}">
                <a16:creationId xmlns:a16="http://schemas.microsoft.com/office/drawing/2014/main" id="{DB9783ED-5F25-402A-A667-1CB926A395CE}"/>
              </a:ext>
            </a:extLst>
          </p:cNvPr>
          <p:cNvSpPr/>
          <p:nvPr/>
        </p:nvSpPr>
        <p:spPr>
          <a:xfrm>
            <a:off x="7162815" y="3551889"/>
            <a:ext cx="1229783" cy="10466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b="1" dirty="0">
              <a:solidFill>
                <a:srgbClr val="002060"/>
              </a:solidFill>
            </a:endParaRPr>
          </a:p>
        </p:txBody>
      </p:sp>
      <p:sp>
        <p:nvSpPr>
          <p:cNvPr id="142" name="Rectangle 141">
            <a:extLst>
              <a:ext uri="{FF2B5EF4-FFF2-40B4-BE49-F238E27FC236}">
                <a16:creationId xmlns:a16="http://schemas.microsoft.com/office/drawing/2014/main" id="{C0B82AD2-AEE2-4F1C-BE74-BD8F4FE05300}"/>
              </a:ext>
            </a:extLst>
          </p:cNvPr>
          <p:cNvSpPr/>
          <p:nvPr/>
        </p:nvSpPr>
        <p:spPr>
          <a:xfrm>
            <a:off x="7082000" y="3460574"/>
            <a:ext cx="1221535" cy="10466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b="1" dirty="0">
                <a:solidFill>
                  <a:schemeClr val="tx1">
                    <a:lumMod val="65000"/>
                    <a:lumOff val="35000"/>
                  </a:schemeClr>
                </a:solidFill>
              </a:rPr>
              <a:t>Materialize</a:t>
            </a:r>
          </a:p>
          <a:p>
            <a:pPr algn="ctr"/>
            <a:r>
              <a:rPr lang="en-US" sz="1000" b="1" dirty="0">
                <a:solidFill>
                  <a:schemeClr val="tx1">
                    <a:lumMod val="65000"/>
                    <a:lumOff val="35000"/>
                  </a:schemeClr>
                </a:solidFill>
              </a:rPr>
              <a:t>HAR Data for</a:t>
            </a:r>
          </a:p>
          <a:p>
            <a:pPr algn="ctr"/>
            <a:r>
              <a:rPr lang="en-US" sz="1000" b="1" dirty="0">
                <a:solidFill>
                  <a:schemeClr val="tx1">
                    <a:lumMod val="65000"/>
                    <a:lumOff val="35000"/>
                  </a:schemeClr>
                </a:solidFill>
              </a:rPr>
              <a:t>Service:1</a:t>
            </a:r>
          </a:p>
          <a:p>
            <a:pPr algn="ctr"/>
            <a:r>
              <a:rPr lang="en-US" sz="1000" b="1" dirty="0">
                <a:solidFill>
                  <a:schemeClr val="tx1">
                    <a:lumMod val="65000"/>
                    <a:lumOff val="35000"/>
                  </a:schemeClr>
                </a:solidFill>
              </a:rPr>
              <a:t>Transaction: A</a:t>
            </a:r>
          </a:p>
        </p:txBody>
      </p:sp>
      <p:cxnSp>
        <p:nvCxnSpPr>
          <p:cNvPr id="147" name="Connector: Elbow 146">
            <a:extLst>
              <a:ext uri="{FF2B5EF4-FFF2-40B4-BE49-F238E27FC236}">
                <a16:creationId xmlns:a16="http://schemas.microsoft.com/office/drawing/2014/main" id="{21263B3F-82EA-46C4-9BBB-02C82F1CA22D}"/>
              </a:ext>
            </a:extLst>
          </p:cNvPr>
          <p:cNvCxnSpPr>
            <a:cxnSpLocks/>
            <a:stCxn id="130" idx="4"/>
            <a:endCxn id="134" idx="1"/>
          </p:cNvCxnSpPr>
          <p:nvPr/>
        </p:nvCxnSpPr>
        <p:spPr>
          <a:xfrm flipV="1">
            <a:off x="6574629" y="1780397"/>
            <a:ext cx="408546" cy="440791"/>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912B9C7A-C673-4D93-A322-8511C46DA874}"/>
              </a:ext>
            </a:extLst>
          </p:cNvPr>
          <p:cNvCxnSpPr>
            <a:cxnSpLocks/>
            <a:stCxn id="130" idx="4"/>
            <a:endCxn id="135" idx="1"/>
          </p:cNvCxnSpPr>
          <p:nvPr/>
        </p:nvCxnSpPr>
        <p:spPr>
          <a:xfrm>
            <a:off x="6574629" y="2221188"/>
            <a:ext cx="408546" cy="534928"/>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452F53DD-EFFE-47B5-9953-678993289CA3}"/>
              </a:ext>
            </a:extLst>
          </p:cNvPr>
          <p:cNvCxnSpPr>
            <a:cxnSpLocks/>
            <a:stCxn id="131" idx="4"/>
            <a:endCxn id="109" idx="2"/>
          </p:cNvCxnSpPr>
          <p:nvPr/>
        </p:nvCxnSpPr>
        <p:spPr>
          <a:xfrm>
            <a:off x="6574629" y="3669606"/>
            <a:ext cx="1009757" cy="566223"/>
          </a:xfrm>
          <a:prstGeom prst="bentConnector3">
            <a:avLst>
              <a:gd name="adj1" fmla="val 2345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EDBFD4F3-ECCA-4044-85CD-A61AF91F8B79}"/>
              </a:ext>
            </a:extLst>
          </p:cNvPr>
          <p:cNvCxnSpPr>
            <a:cxnSpLocks/>
            <a:stCxn id="154" idx="4"/>
            <a:endCxn id="109" idx="2"/>
          </p:cNvCxnSpPr>
          <p:nvPr/>
        </p:nvCxnSpPr>
        <p:spPr>
          <a:xfrm flipV="1">
            <a:off x="6574630" y="4235829"/>
            <a:ext cx="1009756" cy="634098"/>
          </a:xfrm>
          <a:prstGeom prst="bentConnector3">
            <a:avLst>
              <a:gd name="adj1" fmla="val 2373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D053B7E-796D-40AF-AB6A-5A14A76B9EC2}"/>
              </a:ext>
            </a:extLst>
          </p:cNvPr>
          <p:cNvSpPr txBox="1"/>
          <p:nvPr/>
        </p:nvSpPr>
        <p:spPr>
          <a:xfrm>
            <a:off x="6961187" y="4644025"/>
            <a:ext cx="426720" cy="338554"/>
          </a:xfrm>
          <a:prstGeom prst="rect">
            <a:avLst/>
          </a:prstGeom>
          <a:noFill/>
        </p:spPr>
        <p:txBody>
          <a:bodyPr wrap="none" rtlCol="0">
            <a:spAutoFit/>
          </a:bodyPr>
          <a:lstStyle/>
          <a:p>
            <a:r>
              <a:rPr lang="en-US" sz="800" dirty="0">
                <a:solidFill>
                  <a:schemeClr val="bg1"/>
                </a:solidFill>
              </a:rPr>
              <a:t>MAT</a:t>
            </a:r>
          </a:p>
          <a:p>
            <a:r>
              <a:rPr lang="en-US" sz="800" dirty="0">
                <a:solidFill>
                  <a:schemeClr val="bg1"/>
                </a:solidFill>
              </a:rPr>
              <a:t>State</a:t>
            </a:r>
          </a:p>
        </p:txBody>
      </p:sp>
      <p:sp>
        <p:nvSpPr>
          <p:cNvPr id="108" name="Flowchart: Summing Junction 107">
            <a:extLst>
              <a:ext uri="{FF2B5EF4-FFF2-40B4-BE49-F238E27FC236}">
                <a16:creationId xmlns:a16="http://schemas.microsoft.com/office/drawing/2014/main" id="{59ACF887-CE80-4CE4-9CFD-A8B56611439C}"/>
              </a:ext>
            </a:extLst>
          </p:cNvPr>
          <p:cNvSpPr/>
          <p:nvPr/>
        </p:nvSpPr>
        <p:spPr>
          <a:xfrm>
            <a:off x="4443453" y="4141598"/>
            <a:ext cx="208785" cy="190847"/>
          </a:xfrm>
          <a:prstGeom prst="flowChartSummingJunction">
            <a:avLst/>
          </a:prstGeom>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Flowchart: Summing Junction 109">
            <a:extLst>
              <a:ext uri="{FF2B5EF4-FFF2-40B4-BE49-F238E27FC236}">
                <a16:creationId xmlns:a16="http://schemas.microsoft.com/office/drawing/2014/main" id="{5CF6BB1B-877C-4268-B945-3F19A1036781}"/>
              </a:ext>
            </a:extLst>
          </p:cNvPr>
          <p:cNvSpPr/>
          <p:nvPr/>
        </p:nvSpPr>
        <p:spPr>
          <a:xfrm>
            <a:off x="7618090" y="4134119"/>
            <a:ext cx="208785" cy="190847"/>
          </a:xfrm>
          <a:prstGeom prst="flowChartSummingJunction">
            <a:avLst/>
          </a:prstGeom>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0" name="Flowchart: Direct Access Storage 119">
            <a:extLst>
              <a:ext uri="{FF2B5EF4-FFF2-40B4-BE49-F238E27FC236}">
                <a16:creationId xmlns:a16="http://schemas.microsoft.com/office/drawing/2014/main" id="{A72C338F-ECD5-4629-934A-D7CBBB08166B}"/>
              </a:ext>
            </a:extLst>
          </p:cNvPr>
          <p:cNvSpPr/>
          <p:nvPr/>
        </p:nvSpPr>
        <p:spPr>
          <a:xfrm>
            <a:off x="8610600" y="3765166"/>
            <a:ext cx="939799" cy="43361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MAT SVC:1</a:t>
            </a:r>
          </a:p>
        </p:txBody>
      </p:sp>
      <p:cxnSp>
        <p:nvCxnSpPr>
          <p:cNvPr id="121" name="Connector: Elbow 120">
            <a:extLst>
              <a:ext uri="{FF2B5EF4-FFF2-40B4-BE49-F238E27FC236}">
                <a16:creationId xmlns:a16="http://schemas.microsoft.com/office/drawing/2014/main" id="{8B122FAF-0A85-4510-B4DD-5BA09098D379}"/>
              </a:ext>
            </a:extLst>
          </p:cNvPr>
          <p:cNvCxnSpPr>
            <a:cxnSpLocks/>
            <a:stCxn id="120" idx="4"/>
            <a:endCxn id="96" idx="1"/>
          </p:cNvCxnSpPr>
          <p:nvPr/>
        </p:nvCxnSpPr>
        <p:spPr>
          <a:xfrm flipV="1">
            <a:off x="9550399" y="3980773"/>
            <a:ext cx="221568" cy="1202"/>
          </a:xfrm>
          <a:prstGeom prst="bentConnector3">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Flowchart: Internal Storage 110">
            <a:extLst>
              <a:ext uri="{FF2B5EF4-FFF2-40B4-BE49-F238E27FC236}">
                <a16:creationId xmlns:a16="http://schemas.microsoft.com/office/drawing/2014/main" id="{2B182A62-EBE8-41C2-B61C-DAA564E71CE0}"/>
              </a:ext>
            </a:extLst>
          </p:cNvPr>
          <p:cNvSpPr/>
          <p:nvPr/>
        </p:nvSpPr>
        <p:spPr>
          <a:xfrm>
            <a:off x="945666" y="3313318"/>
            <a:ext cx="453538" cy="1095240"/>
          </a:xfrm>
          <a:prstGeom prst="flowChartInternalStorage">
            <a:avLst/>
          </a:prstGeom>
          <a:gradFill>
            <a:gsLst>
              <a:gs pos="0">
                <a:srgbClr val="E65D00"/>
              </a:gs>
              <a:gs pos="38000">
                <a:schemeClr val="accent6">
                  <a:lumMod val="60000"/>
                  <a:lumOff val="40000"/>
                </a:schemeClr>
              </a:gs>
            </a:gsLst>
          </a:gradFill>
          <a:ln w="3175">
            <a:solidFill>
              <a:schemeClr val="accent4">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F59C19E2-8235-4F69-9ACB-359A809432E8}"/>
              </a:ext>
            </a:extLst>
          </p:cNvPr>
          <p:cNvSpPr txBox="1"/>
          <p:nvPr/>
        </p:nvSpPr>
        <p:spPr>
          <a:xfrm>
            <a:off x="976863" y="4070413"/>
            <a:ext cx="441146" cy="338554"/>
          </a:xfrm>
          <a:prstGeom prst="rect">
            <a:avLst/>
          </a:prstGeom>
          <a:noFill/>
        </p:spPr>
        <p:txBody>
          <a:bodyPr wrap="none" rtlCol="0">
            <a:spAutoFit/>
          </a:bodyPr>
          <a:lstStyle/>
          <a:p>
            <a:r>
              <a:rPr lang="en-US" sz="800" dirty="0">
                <a:solidFill>
                  <a:schemeClr val="bg1"/>
                </a:solidFill>
              </a:rPr>
              <a:t>ING</a:t>
            </a:r>
          </a:p>
          <a:p>
            <a:r>
              <a:rPr lang="en-US" sz="800" dirty="0">
                <a:solidFill>
                  <a:schemeClr val="bg1"/>
                </a:solidFill>
              </a:rPr>
              <a:t>State</a:t>
            </a:r>
          </a:p>
        </p:txBody>
      </p:sp>
      <p:sp>
        <p:nvSpPr>
          <p:cNvPr id="77" name="Rectangle 76">
            <a:extLst>
              <a:ext uri="{FF2B5EF4-FFF2-40B4-BE49-F238E27FC236}">
                <a16:creationId xmlns:a16="http://schemas.microsoft.com/office/drawing/2014/main" id="{83318EAD-BF97-424D-8631-E491F3505759}"/>
              </a:ext>
            </a:extLst>
          </p:cNvPr>
          <p:cNvSpPr/>
          <p:nvPr/>
        </p:nvSpPr>
        <p:spPr>
          <a:xfrm>
            <a:off x="1171021" y="3395903"/>
            <a:ext cx="1146127" cy="66430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b="1" dirty="0">
              <a:solidFill>
                <a:srgbClr val="002060"/>
              </a:solidFill>
            </a:endParaRPr>
          </a:p>
        </p:txBody>
      </p:sp>
      <p:sp>
        <p:nvSpPr>
          <p:cNvPr id="75" name="Rectangle 74">
            <a:extLst>
              <a:ext uri="{FF2B5EF4-FFF2-40B4-BE49-F238E27FC236}">
                <a16:creationId xmlns:a16="http://schemas.microsoft.com/office/drawing/2014/main" id="{6364D48F-A7EA-49C4-9B1C-B9B11695883A}"/>
              </a:ext>
            </a:extLst>
          </p:cNvPr>
          <p:cNvSpPr/>
          <p:nvPr/>
        </p:nvSpPr>
        <p:spPr>
          <a:xfrm>
            <a:off x="1083498" y="3313727"/>
            <a:ext cx="1118443" cy="6602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Ingress</a:t>
            </a:r>
          </a:p>
          <a:p>
            <a:pPr algn="ctr"/>
            <a:r>
              <a:rPr lang="en-US" sz="1000" b="1" dirty="0">
                <a:solidFill>
                  <a:schemeClr val="tx1">
                    <a:lumMod val="65000"/>
                    <a:lumOff val="35000"/>
                  </a:schemeClr>
                </a:solidFill>
              </a:rPr>
              <a:t>RAW Data for</a:t>
            </a:r>
          </a:p>
          <a:p>
            <a:pPr algn="ctr"/>
            <a:r>
              <a:rPr lang="en-US" sz="1000" b="1" dirty="0">
                <a:solidFill>
                  <a:schemeClr val="tx1">
                    <a:lumMod val="65000"/>
                    <a:lumOff val="35000"/>
                  </a:schemeClr>
                </a:solidFill>
              </a:rPr>
              <a:t>Interface: 1</a:t>
            </a:r>
          </a:p>
          <a:p>
            <a:pPr algn="ctr"/>
            <a:r>
              <a:rPr lang="en-US" sz="1000" b="1" dirty="0">
                <a:solidFill>
                  <a:schemeClr val="tx1">
                    <a:lumMod val="65000"/>
                    <a:lumOff val="35000"/>
                  </a:schemeClr>
                </a:solidFill>
              </a:rPr>
              <a:t>Transaction: A</a:t>
            </a:r>
          </a:p>
        </p:txBody>
      </p:sp>
      <p:sp>
        <p:nvSpPr>
          <p:cNvPr id="123" name="Flowchart: Internal Storage 122">
            <a:extLst>
              <a:ext uri="{FF2B5EF4-FFF2-40B4-BE49-F238E27FC236}">
                <a16:creationId xmlns:a16="http://schemas.microsoft.com/office/drawing/2014/main" id="{DB9CF1B7-E2B3-4CB4-BD75-CA6BBE0BDE9E}"/>
              </a:ext>
            </a:extLst>
          </p:cNvPr>
          <p:cNvSpPr/>
          <p:nvPr/>
        </p:nvSpPr>
        <p:spPr>
          <a:xfrm>
            <a:off x="946299" y="4532140"/>
            <a:ext cx="453538" cy="1108020"/>
          </a:xfrm>
          <a:prstGeom prst="flowChartInternalStorage">
            <a:avLst/>
          </a:prstGeom>
          <a:gradFill>
            <a:gsLst>
              <a:gs pos="0">
                <a:srgbClr val="E65D00"/>
              </a:gs>
              <a:gs pos="38000">
                <a:schemeClr val="accent6">
                  <a:lumMod val="60000"/>
                  <a:lumOff val="40000"/>
                </a:schemeClr>
              </a:gs>
            </a:gsLst>
          </a:gradFill>
          <a:ln w="3175">
            <a:solidFill>
              <a:schemeClr val="accent4">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1D631722-20E7-4103-BEEA-960CD6A608B8}"/>
              </a:ext>
            </a:extLst>
          </p:cNvPr>
          <p:cNvSpPr txBox="1"/>
          <p:nvPr/>
        </p:nvSpPr>
        <p:spPr>
          <a:xfrm>
            <a:off x="977496" y="5279066"/>
            <a:ext cx="441146" cy="338554"/>
          </a:xfrm>
          <a:prstGeom prst="rect">
            <a:avLst/>
          </a:prstGeom>
          <a:noFill/>
        </p:spPr>
        <p:txBody>
          <a:bodyPr wrap="none" rtlCol="0">
            <a:spAutoFit/>
          </a:bodyPr>
          <a:lstStyle/>
          <a:p>
            <a:r>
              <a:rPr lang="en-US" sz="800" dirty="0">
                <a:solidFill>
                  <a:schemeClr val="bg1"/>
                </a:solidFill>
              </a:rPr>
              <a:t>ING</a:t>
            </a:r>
          </a:p>
          <a:p>
            <a:r>
              <a:rPr lang="en-US" sz="800" dirty="0">
                <a:solidFill>
                  <a:schemeClr val="bg1"/>
                </a:solidFill>
              </a:rPr>
              <a:t>State</a:t>
            </a:r>
          </a:p>
        </p:txBody>
      </p:sp>
      <p:sp>
        <p:nvSpPr>
          <p:cNvPr id="78" name="Rectangle 77">
            <a:extLst>
              <a:ext uri="{FF2B5EF4-FFF2-40B4-BE49-F238E27FC236}">
                <a16:creationId xmlns:a16="http://schemas.microsoft.com/office/drawing/2014/main" id="{80892873-F672-4B6F-9180-D9B48AA2C6C4}"/>
              </a:ext>
            </a:extLst>
          </p:cNvPr>
          <p:cNvSpPr/>
          <p:nvPr/>
        </p:nvSpPr>
        <p:spPr>
          <a:xfrm>
            <a:off x="1177901" y="4638806"/>
            <a:ext cx="1139248" cy="62580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b="1" dirty="0">
              <a:solidFill>
                <a:srgbClr val="002060"/>
              </a:solidFill>
            </a:endParaRPr>
          </a:p>
        </p:txBody>
      </p:sp>
      <p:sp>
        <p:nvSpPr>
          <p:cNvPr id="76" name="Rectangle 75">
            <a:extLst>
              <a:ext uri="{FF2B5EF4-FFF2-40B4-BE49-F238E27FC236}">
                <a16:creationId xmlns:a16="http://schemas.microsoft.com/office/drawing/2014/main" id="{7F705083-32F6-4650-A109-29EFD4231BF2}"/>
              </a:ext>
            </a:extLst>
          </p:cNvPr>
          <p:cNvSpPr/>
          <p:nvPr/>
        </p:nvSpPr>
        <p:spPr>
          <a:xfrm>
            <a:off x="1091746" y="4552625"/>
            <a:ext cx="1110195" cy="62580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Ingress</a:t>
            </a:r>
          </a:p>
          <a:p>
            <a:pPr algn="ctr"/>
            <a:r>
              <a:rPr lang="en-US" sz="1000" b="1" dirty="0">
                <a:solidFill>
                  <a:schemeClr val="tx1">
                    <a:lumMod val="65000"/>
                    <a:lumOff val="35000"/>
                  </a:schemeClr>
                </a:solidFill>
              </a:rPr>
              <a:t>RAW Data for</a:t>
            </a:r>
          </a:p>
          <a:p>
            <a:pPr algn="ctr"/>
            <a:r>
              <a:rPr lang="en-US" sz="1000" b="1" dirty="0">
                <a:solidFill>
                  <a:schemeClr val="tx1">
                    <a:lumMod val="65000"/>
                    <a:lumOff val="35000"/>
                  </a:schemeClr>
                </a:solidFill>
              </a:rPr>
              <a:t>Interface: N</a:t>
            </a:r>
          </a:p>
          <a:p>
            <a:pPr algn="ctr"/>
            <a:r>
              <a:rPr lang="en-US" sz="1000" b="1" dirty="0">
                <a:solidFill>
                  <a:schemeClr val="tx1">
                    <a:lumMod val="65000"/>
                    <a:lumOff val="35000"/>
                  </a:schemeClr>
                </a:solidFill>
              </a:rPr>
              <a:t>Transaction: Z</a:t>
            </a:r>
          </a:p>
        </p:txBody>
      </p:sp>
      <p:sp>
        <p:nvSpPr>
          <p:cNvPr id="128" name="Flowchart: Internal Storage 127">
            <a:extLst>
              <a:ext uri="{FF2B5EF4-FFF2-40B4-BE49-F238E27FC236}">
                <a16:creationId xmlns:a16="http://schemas.microsoft.com/office/drawing/2014/main" id="{EC6ACAA1-8AB7-4C16-B78C-84292A1CB48B}"/>
              </a:ext>
            </a:extLst>
          </p:cNvPr>
          <p:cNvSpPr/>
          <p:nvPr/>
        </p:nvSpPr>
        <p:spPr>
          <a:xfrm>
            <a:off x="9644870" y="3618294"/>
            <a:ext cx="453538" cy="1108020"/>
          </a:xfrm>
          <a:prstGeom prst="flowChartInternalStorage">
            <a:avLst/>
          </a:prstGeom>
          <a:gradFill>
            <a:gsLst>
              <a:gs pos="0">
                <a:srgbClr val="3333CC"/>
              </a:gs>
              <a:gs pos="38000">
                <a:schemeClr val="tx2">
                  <a:lumMod val="40000"/>
                  <a:lumOff val="60000"/>
                </a:schemeClr>
              </a:gs>
            </a:gsLst>
          </a:gradFill>
          <a:ln w="3175">
            <a:solidFill>
              <a:schemeClr val="accent4">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1E6F537A-29B3-4306-82E2-EF7605A5800C}"/>
              </a:ext>
            </a:extLst>
          </p:cNvPr>
          <p:cNvSpPr txBox="1"/>
          <p:nvPr/>
        </p:nvSpPr>
        <p:spPr>
          <a:xfrm>
            <a:off x="9676067" y="4377536"/>
            <a:ext cx="441146" cy="338554"/>
          </a:xfrm>
          <a:prstGeom prst="rect">
            <a:avLst/>
          </a:prstGeom>
          <a:noFill/>
        </p:spPr>
        <p:txBody>
          <a:bodyPr wrap="none" rtlCol="0">
            <a:spAutoFit/>
          </a:bodyPr>
          <a:lstStyle/>
          <a:p>
            <a:r>
              <a:rPr lang="en-US" sz="800" dirty="0">
                <a:solidFill>
                  <a:schemeClr val="bg1"/>
                </a:solidFill>
              </a:rPr>
              <a:t>EGR</a:t>
            </a:r>
          </a:p>
          <a:p>
            <a:r>
              <a:rPr lang="en-US" sz="800" dirty="0">
                <a:solidFill>
                  <a:schemeClr val="bg1"/>
                </a:solidFill>
              </a:rPr>
              <a:t>State</a:t>
            </a:r>
          </a:p>
        </p:txBody>
      </p:sp>
      <p:sp>
        <p:nvSpPr>
          <p:cNvPr id="95" name="Rectangle 94">
            <a:extLst>
              <a:ext uri="{FF2B5EF4-FFF2-40B4-BE49-F238E27FC236}">
                <a16:creationId xmlns:a16="http://schemas.microsoft.com/office/drawing/2014/main" id="{BA892846-F602-4895-8FC8-04DB5B539F8A}"/>
              </a:ext>
            </a:extLst>
          </p:cNvPr>
          <p:cNvSpPr/>
          <p:nvPr/>
        </p:nvSpPr>
        <p:spPr>
          <a:xfrm>
            <a:off x="9859490" y="3732800"/>
            <a:ext cx="1229783" cy="66430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b="1" dirty="0">
              <a:solidFill>
                <a:srgbClr val="002060"/>
              </a:solidFill>
            </a:endParaRPr>
          </a:p>
        </p:txBody>
      </p:sp>
      <p:sp>
        <p:nvSpPr>
          <p:cNvPr id="96" name="Rectangle 95">
            <a:extLst>
              <a:ext uri="{FF2B5EF4-FFF2-40B4-BE49-F238E27FC236}">
                <a16:creationId xmlns:a16="http://schemas.microsoft.com/office/drawing/2014/main" id="{7EE11DE9-6EC8-4406-ADD0-F372743748B8}"/>
              </a:ext>
            </a:extLst>
          </p:cNvPr>
          <p:cNvSpPr/>
          <p:nvPr/>
        </p:nvSpPr>
        <p:spPr>
          <a:xfrm>
            <a:off x="9771967" y="3650624"/>
            <a:ext cx="1229783" cy="6602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tx1">
                    <a:lumMod val="65000"/>
                    <a:lumOff val="35000"/>
                  </a:schemeClr>
                </a:solidFill>
              </a:rPr>
              <a:t>Egress</a:t>
            </a:r>
          </a:p>
          <a:p>
            <a:pPr algn="ctr"/>
            <a:r>
              <a:rPr lang="en-US" sz="1000" b="1" dirty="0">
                <a:solidFill>
                  <a:schemeClr val="tx1">
                    <a:lumMod val="65000"/>
                    <a:lumOff val="35000"/>
                  </a:schemeClr>
                </a:solidFill>
              </a:rPr>
              <a:t>MAT Data for</a:t>
            </a:r>
          </a:p>
          <a:p>
            <a:pPr algn="ctr"/>
            <a:r>
              <a:rPr lang="en-US" sz="1000" b="1" dirty="0">
                <a:solidFill>
                  <a:schemeClr val="tx1">
                    <a:lumMod val="65000"/>
                    <a:lumOff val="35000"/>
                  </a:schemeClr>
                </a:solidFill>
              </a:rPr>
              <a:t>Interface: 1</a:t>
            </a:r>
          </a:p>
          <a:p>
            <a:pPr algn="ctr"/>
            <a:r>
              <a:rPr lang="en-US" sz="1000" b="1" dirty="0">
                <a:solidFill>
                  <a:schemeClr val="tx1">
                    <a:lumMod val="65000"/>
                    <a:lumOff val="35000"/>
                  </a:schemeClr>
                </a:solidFill>
              </a:rPr>
              <a:t>Transaction: A</a:t>
            </a:r>
          </a:p>
        </p:txBody>
      </p:sp>
      <p:sp>
        <p:nvSpPr>
          <p:cNvPr id="140" name="TextBox 139">
            <a:extLst>
              <a:ext uri="{FF2B5EF4-FFF2-40B4-BE49-F238E27FC236}">
                <a16:creationId xmlns:a16="http://schemas.microsoft.com/office/drawing/2014/main" id="{F72BE1C7-83DC-43A7-B36B-191F835FEB2F}"/>
              </a:ext>
            </a:extLst>
          </p:cNvPr>
          <p:cNvSpPr txBox="1"/>
          <p:nvPr/>
        </p:nvSpPr>
        <p:spPr>
          <a:xfrm>
            <a:off x="3923595" y="4306731"/>
            <a:ext cx="1259903" cy="246221"/>
          </a:xfrm>
          <a:prstGeom prst="rect">
            <a:avLst/>
          </a:prstGeom>
          <a:noFill/>
        </p:spPr>
        <p:txBody>
          <a:bodyPr wrap="square" rtlCol="0">
            <a:spAutoFit/>
          </a:bodyPr>
          <a:lstStyle/>
          <a:p>
            <a:pPr algn="ctr"/>
            <a:r>
              <a:rPr lang="en-US" sz="1000" b="1" dirty="0">
                <a:solidFill>
                  <a:schemeClr val="accent2"/>
                </a:solidFill>
                <a:latin typeface="+mn-lt"/>
              </a:rPr>
              <a:t>Correlation</a:t>
            </a:r>
          </a:p>
        </p:txBody>
      </p:sp>
      <p:sp>
        <p:nvSpPr>
          <p:cNvPr id="143" name="TextBox 142">
            <a:extLst>
              <a:ext uri="{FF2B5EF4-FFF2-40B4-BE49-F238E27FC236}">
                <a16:creationId xmlns:a16="http://schemas.microsoft.com/office/drawing/2014/main" id="{67878483-F881-4F09-B2A5-4E6E63917290}"/>
              </a:ext>
            </a:extLst>
          </p:cNvPr>
          <p:cNvSpPr txBox="1"/>
          <p:nvPr/>
        </p:nvSpPr>
        <p:spPr>
          <a:xfrm>
            <a:off x="7090665" y="4292993"/>
            <a:ext cx="1259903" cy="246221"/>
          </a:xfrm>
          <a:prstGeom prst="rect">
            <a:avLst/>
          </a:prstGeom>
          <a:noFill/>
        </p:spPr>
        <p:txBody>
          <a:bodyPr wrap="square" rtlCol="0">
            <a:spAutoFit/>
          </a:bodyPr>
          <a:lstStyle/>
          <a:p>
            <a:pPr algn="ctr"/>
            <a:r>
              <a:rPr lang="en-US" sz="1000" b="1" dirty="0">
                <a:solidFill>
                  <a:schemeClr val="accent2"/>
                </a:solidFill>
                <a:latin typeface="+mn-lt"/>
              </a:rPr>
              <a:t>Correlation</a:t>
            </a:r>
          </a:p>
        </p:txBody>
      </p:sp>
    </p:spTree>
    <p:extLst>
      <p:ext uri="{BB962C8B-B14F-4D97-AF65-F5344CB8AC3E}">
        <p14:creationId xmlns:p14="http://schemas.microsoft.com/office/powerpoint/2010/main" val="4265844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79D8FCF5-E197-4019-89F8-C9583A8CA55B}"/>
              </a:ext>
            </a:extLst>
          </p:cNvPr>
          <p:cNvSpPr/>
          <p:nvPr/>
        </p:nvSpPr>
        <p:spPr>
          <a:xfrm>
            <a:off x="56948" y="3591800"/>
            <a:ext cx="2399380" cy="2866378"/>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73" name="Rectangle 72">
            <a:extLst>
              <a:ext uri="{FF2B5EF4-FFF2-40B4-BE49-F238E27FC236}">
                <a16:creationId xmlns:a16="http://schemas.microsoft.com/office/drawing/2014/main" id="{4EC24AE9-8713-482B-8C70-92513787BAF9}"/>
              </a:ext>
            </a:extLst>
          </p:cNvPr>
          <p:cNvSpPr/>
          <p:nvPr/>
        </p:nvSpPr>
        <p:spPr>
          <a:xfrm>
            <a:off x="61347" y="768657"/>
            <a:ext cx="2399380" cy="2611266"/>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72" name="Rectangle 71">
            <a:extLst>
              <a:ext uri="{FF2B5EF4-FFF2-40B4-BE49-F238E27FC236}">
                <a16:creationId xmlns:a16="http://schemas.microsoft.com/office/drawing/2014/main" id="{DC30C37A-F1CD-42C2-BA32-C11F8476F21D}"/>
              </a:ext>
            </a:extLst>
          </p:cNvPr>
          <p:cNvSpPr/>
          <p:nvPr/>
        </p:nvSpPr>
        <p:spPr>
          <a:xfrm>
            <a:off x="9771094" y="759284"/>
            <a:ext cx="2338350" cy="56583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71" name="Rectangle 70">
            <a:extLst>
              <a:ext uri="{FF2B5EF4-FFF2-40B4-BE49-F238E27FC236}">
                <a16:creationId xmlns:a16="http://schemas.microsoft.com/office/drawing/2014/main" id="{861A7E38-2445-4423-8ADD-C1698DCDC6F4}"/>
              </a:ext>
            </a:extLst>
          </p:cNvPr>
          <p:cNvSpPr/>
          <p:nvPr/>
        </p:nvSpPr>
        <p:spPr>
          <a:xfrm>
            <a:off x="7366819" y="768656"/>
            <a:ext cx="2319125" cy="56583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70" name="Rectangle 69">
            <a:extLst>
              <a:ext uri="{FF2B5EF4-FFF2-40B4-BE49-F238E27FC236}">
                <a16:creationId xmlns:a16="http://schemas.microsoft.com/office/drawing/2014/main" id="{2E3A18EB-A313-43B7-A1BB-D6D1C4308C86}"/>
              </a:ext>
            </a:extLst>
          </p:cNvPr>
          <p:cNvSpPr/>
          <p:nvPr/>
        </p:nvSpPr>
        <p:spPr>
          <a:xfrm>
            <a:off x="4945823" y="759284"/>
            <a:ext cx="2338350" cy="56583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69" name="Rectangle 68">
            <a:extLst>
              <a:ext uri="{FF2B5EF4-FFF2-40B4-BE49-F238E27FC236}">
                <a16:creationId xmlns:a16="http://schemas.microsoft.com/office/drawing/2014/main" id="{46EB1FC3-4162-4069-8BEE-399B780026A3}"/>
              </a:ext>
            </a:extLst>
          </p:cNvPr>
          <p:cNvSpPr/>
          <p:nvPr/>
        </p:nvSpPr>
        <p:spPr>
          <a:xfrm>
            <a:off x="2535201" y="762630"/>
            <a:ext cx="2338350" cy="56583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latin typeface="+mj-lt"/>
            </a:endParaRPr>
          </a:p>
        </p:txBody>
      </p:sp>
      <p:sp>
        <p:nvSpPr>
          <p:cNvPr id="2" name="Slide Number Placeholder 1">
            <a:extLst>
              <a:ext uri="{FF2B5EF4-FFF2-40B4-BE49-F238E27FC236}">
                <a16:creationId xmlns:a16="http://schemas.microsoft.com/office/drawing/2014/main" id="{6BFE3DFD-DEEB-4DAF-85EB-987BCA729355}"/>
              </a:ext>
            </a:extLst>
          </p:cNvPr>
          <p:cNvSpPr>
            <a:spLocks noGrp="1"/>
          </p:cNvSpPr>
          <p:nvPr>
            <p:ph type="sldNum" sz="quarter" idx="10"/>
          </p:nvPr>
        </p:nvSpPr>
        <p:spPr>
          <a:xfrm>
            <a:off x="11408734" y="6653451"/>
            <a:ext cx="571500" cy="204549"/>
          </a:xfrm>
        </p:spPr>
        <p:txBody>
          <a:bodyPr/>
          <a:lstStyle/>
          <a:p>
            <a:fld id="{EF8F64E1-8DCB-A44D-B480-8EAB705BC498}" type="slidenum">
              <a:rPr lang="en-US" altLang="en-US" smtClean="0"/>
              <a:pPr/>
              <a:t>5</a:t>
            </a:fld>
            <a:endParaRPr lang="en-US" altLang="en-US" dirty="0"/>
          </a:p>
        </p:txBody>
      </p:sp>
      <p:sp>
        <p:nvSpPr>
          <p:cNvPr id="3" name="Title 2">
            <a:extLst>
              <a:ext uri="{FF2B5EF4-FFF2-40B4-BE49-F238E27FC236}">
                <a16:creationId xmlns:a16="http://schemas.microsoft.com/office/drawing/2014/main" id="{B1E3F269-E0E5-4963-B45C-8F2863D8CBDE}"/>
              </a:ext>
            </a:extLst>
          </p:cNvPr>
          <p:cNvSpPr>
            <a:spLocks noGrp="1"/>
          </p:cNvSpPr>
          <p:nvPr>
            <p:ph type="title"/>
          </p:nvPr>
        </p:nvSpPr>
        <p:spPr/>
        <p:txBody>
          <a:bodyPr/>
          <a:lstStyle/>
          <a:p>
            <a:r>
              <a:rPr lang="en-US" dirty="0">
                <a:solidFill>
                  <a:schemeClr val="tx1">
                    <a:lumMod val="75000"/>
                    <a:lumOff val="25000"/>
                  </a:schemeClr>
                </a:solidFill>
              </a:rPr>
              <a:t>Enterprise Integration Platform Framework: </a:t>
            </a:r>
            <a:r>
              <a:rPr lang="en-US" dirty="0">
                <a:solidFill>
                  <a:schemeClr val="tx1">
                    <a:lumMod val="50000"/>
                    <a:lumOff val="50000"/>
                  </a:schemeClr>
                </a:solidFill>
              </a:rPr>
              <a:t>‘Consumer Loan’ Data Integration Pipeline</a:t>
            </a:r>
            <a:endParaRPr lang="en-US" dirty="0"/>
          </a:p>
        </p:txBody>
      </p:sp>
      <p:sp>
        <p:nvSpPr>
          <p:cNvPr id="6" name="Rectangle: Folded Corner 5">
            <a:extLst>
              <a:ext uri="{FF2B5EF4-FFF2-40B4-BE49-F238E27FC236}">
                <a16:creationId xmlns:a16="http://schemas.microsoft.com/office/drawing/2014/main" id="{53D79C68-1C75-439F-B253-B88A0C371F8D}"/>
              </a:ext>
            </a:extLst>
          </p:cNvPr>
          <p:cNvSpPr/>
          <p:nvPr/>
        </p:nvSpPr>
        <p:spPr>
          <a:xfrm>
            <a:off x="114543" y="1617174"/>
            <a:ext cx="2286000" cy="1295400"/>
          </a:xfrm>
          <a:prstGeom prst="foldedCorner">
            <a:avLst/>
          </a:prstGeom>
          <a:solidFill>
            <a:schemeClr val="bg1">
              <a:lumMod val="85000"/>
            </a:schemeClr>
          </a:solidFill>
          <a:ln w="635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Interface ID: </a:t>
            </a:r>
            <a:r>
              <a:rPr lang="en-US" sz="800" dirty="0">
                <a:solidFill>
                  <a:srgbClr val="0070C0"/>
                </a:solidFill>
              </a:rPr>
              <a:t>BCSPV.IL80.MAST</a:t>
            </a:r>
            <a:endParaRPr lang="en-US" sz="800" b="1" dirty="0">
              <a:solidFill>
                <a:srgbClr val="0070C0"/>
              </a:solidFill>
            </a:endParaRPr>
          </a:p>
          <a:p>
            <a:pPr marL="91440"/>
            <a:r>
              <a:rPr lang="en-US" sz="800" b="1" dirty="0">
                <a:solidFill>
                  <a:srgbClr val="7030A0"/>
                </a:solidFill>
              </a:rPr>
              <a:t>Data Source ID: </a:t>
            </a:r>
            <a:r>
              <a:rPr lang="en-US" sz="800" b="1" dirty="0">
                <a:solidFill>
                  <a:srgbClr val="0070C0"/>
                </a:solidFill>
              </a:rPr>
              <a:t>Shaw</a:t>
            </a:r>
          </a:p>
          <a:p>
            <a:pPr marL="91440"/>
            <a:r>
              <a:rPr lang="en-US" sz="800" b="1" dirty="0">
                <a:solidFill>
                  <a:srgbClr val="7030A0"/>
                </a:solidFill>
              </a:rPr>
              <a:t>Time of Creation at Source: </a:t>
            </a:r>
            <a:r>
              <a:rPr lang="en-US" sz="800" b="1" dirty="0">
                <a:solidFill>
                  <a:srgbClr val="0070C0"/>
                </a:solidFill>
              </a:rPr>
              <a:t>08/30/2018:06:00 PM</a:t>
            </a:r>
          </a:p>
          <a:p>
            <a:pPr marL="91440"/>
            <a:r>
              <a:rPr lang="en-US" sz="800" b="1" dirty="0">
                <a:solidFill>
                  <a:srgbClr val="7030A0"/>
                </a:solidFill>
              </a:rPr>
              <a:t>Time of Send at Client: </a:t>
            </a:r>
            <a:r>
              <a:rPr lang="en-US" sz="800" b="1" dirty="0">
                <a:solidFill>
                  <a:srgbClr val="0070C0"/>
                </a:solidFill>
              </a:rPr>
              <a:t>08/30/2018:07:00 PM</a:t>
            </a:r>
            <a:endParaRPr lang="en-US" sz="800" b="1" dirty="0">
              <a:solidFill>
                <a:srgbClr val="7030A0"/>
              </a:solidFill>
            </a:endParaRPr>
          </a:p>
          <a:p>
            <a:pPr marL="91440"/>
            <a:r>
              <a:rPr lang="en-US" sz="800" b="1" dirty="0">
                <a:solidFill>
                  <a:srgbClr val="7030A0"/>
                </a:solidFill>
              </a:rPr>
              <a:t>Ingression API ID: </a:t>
            </a:r>
            <a:r>
              <a:rPr lang="en-US" sz="800" b="1" dirty="0">
                <a:solidFill>
                  <a:srgbClr val="0070C0"/>
                </a:solidFill>
              </a:rPr>
              <a:t>EIPIngressionV1.0</a:t>
            </a:r>
          </a:p>
          <a:p>
            <a:pPr marL="91440"/>
            <a:r>
              <a:rPr lang="en-US" sz="800" b="1" dirty="0">
                <a:solidFill>
                  <a:srgbClr val="7030A0"/>
                </a:solidFill>
              </a:rPr>
              <a:t>API Client Access Key: </a:t>
            </a:r>
            <a:r>
              <a:rPr lang="en-US" sz="800" b="1" dirty="0">
                <a:solidFill>
                  <a:srgbClr val="0070C0"/>
                </a:solidFill>
              </a:rPr>
              <a:t>Key1</a:t>
            </a:r>
          </a:p>
          <a:p>
            <a:pPr marL="91440"/>
            <a:r>
              <a:rPr lang="en-US" sz="800" b="1" dirty="0">
                <a:solidFill>
                  <a:srgbClr val="7030A0"/>
                </a:solidFill>
              </a:rPr>
              <a:t>Interaction Group ID: </a:t>
            </a:r>
            <a:r>
              <a:rPr lang="en-US" sz="800" b="1" dirty="0">
                <a:solidFill>
                  <a:srgbClr val="0070C0"/>
                </a:solidFill>
              </a:rPr>
              <a:t>08/30/2018</a:t>
            </a:r>
          </a:p>
          <a:p>
            <a:pPr marL="91440"/>
            <a:r>
              <a:rPr lang="en-US" sz="800" b="1" dirty="0">
                <a:solidFill>
                  <a:srgbClr val="7030A0"/>
                </a:solidFill>
              </a:rPr>
              <a:t>Interaction ID: </a:t>
            </a:r>
            <a:r>
              <a:rPr lang="en-US" sz="800" b="1" dirty="0">
                <a:solidFill>
                  <a:srgbClr val="0070C0"/>
                </a:solidFill>
              </a:rPr>
              <a:t>I#100</a:t>
            </a:r>
          </a:p>
        </p:txBody>
      </p:sp>
      <p:sp>
        <p:nvSpPr>
          <p:cNvPr id="7" name="Rectangle: Folded Corner 6">
            <a:extLst>
              <a:ext uri="{FF2B5EF4-FFF2-40B4-BE49-F238E27FC236}">
                <a16:creationId xmlns:a16="http://schemas.microsoft.com/office/drawing/2014/main" id="{DB38CB20-FB5D-49BB-AACC-61FF6874DEA0}"/>
              </a:ext>
            </a:extLst>
          </p:cNvPr>
          <p:cNvSpPr/>
          <p:nvPr/>
        </p:nvSpPr>
        <p:spPr>
          <a:xfrm>
            <a:off x="152400" y="4267200"/>
            <a:ext cx="2261484" cy="1295400"/>
          </a:xfrm>
          <a:prstGeom prst="foldedCorner">
            <a:avLst/>
          </a:prstGeom>
          <a:solidFill>
            <a:schemeClr val="bg1">
              <a:lumMod val="85000"/>
            </a:schemeClr>
          </a:solidFill>
          <a:ln w="635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Interface ID: </a:t>
            </a:r>
            <a:r>
              <a:rPr lang="en-US" sz="800" dirty="0">
                <a:solidFill>
                  <a:srgbClr val="0070C0"/>
                </a:solidFill>
              </a:rPr>
              <a:t>BCSPN.CHIPS.NEW.LOAN.EXT.DISPLAY</a:t>
            </a:r>
            <a:endParaRPr lang="en-US" sz="800" b="1" dirty="0">
              <a:solidFill>
                <a:srgbClr val="0070C0"/>
              </a:solidFill>
            </a:endParaRPr>
          </a:p>
          <a:p>
            <a:pPr marL="91440"/>
            <a:r>
              <a:rPr lang="en-US" sz="800" b="1" dirty="0">
                <a:solidFill>
                  <a:srgbClr val="7030A0"/>
                </a:solidFill>
              </a:rPr>
              <a:t>Data Source ID: </a:t>
            </a:r>
            <a:r>
              <a:rPr lang="en-US" sz="800" b="1" dirty="0">
                <a:solidFill>
                  <a:srgbClr val="0070C0"/>
                </a:solidFill>
              </a:rPr>
              <a:t>Focus Host</a:t>
            </a:r>
          </a:p>
          <a:p>
            <a:pPr marL="91440"/>
            <a:r>
              <a:rPr lang="en-US" sz="800" b="1" dirty="0">
                <a:solidFill>
                  <a:srgbClr val="7030A0"/>
                </a:solidFill>
              </a:rPr>
              <a:t>Time of Creation at Source: </a:t>
            </a:r>
            <a:r>
              <a:rPr lang="en-US" sz="800" b="1" dirty="0">
                <a:solidFill>
                  <a:srgbClr val="0070C0"/>
                </a:solidFill>
              </a:rPr>
              <a:t>08/30/2018:05:00 PM</a:t>
            </a:r>
          </a:p>
          <a:p>
            <a:pPr marL="91440"/>
            <a:r>
              <a:rPr lang="en-US" sz="800" b="1" dirty="0">
                <a:solidFill>
                  <a:srgbClr val="7030A0"/>
                </a:solidFill>
              </a:rPr>
              <a:t>Time of Send at Client: </a:t>
            </a:r>
            <a:r>
              <a:rPr lang="en-US" sz="800" b="1" dirty="0">
                <a:solidFill>
                  <a:srgbClr val="0070C0"/>
                </a:solidFill>
              </a:rPr>
              <a:t>08/30/2018:08:00 PM</a:t>
            </a:r>
            <a:endParaRPr lang="en-US" sz="800" b="1" dirty="0">
              <a:solidFill>
                <a:srgbClr val="7030A0"/>
              </a:solidFill>
            </a:endParaRPr>
          </a:p>
          <a:p>
            <a:pPr marL="91440"/>
            <a:r>
              <a:rPr lang="en-US" sz="800" b="1" dirty="0">
                <a:solidFill>
                  <a:srgbClr val="7030A0"/>
                </a:solidFill>
              </a:rPr>
              <a:t>Ingression API ID: </a:t>
            </a:r>
            <a:r>
              <a:rPr lang="en-US" sz="800" b="1" dirty="0">
                <a:solidFill>
                  <a:srgbClr val="0070C0"/>
                </a:solidFill>
              </a:rPr>
              <a:t>EIPIngressionV1.0</a:t>
            </a:r>
          </a:p>
          <a:p>
            <a:pPr marL="91440"/>
            <a:r>
              <a:rPr lang="en-US" sz="800" b="1" dirty="0">
                <a:solidFill>
                  <a:srgbClr val="7030A0"/>
                </a:solidFill>
              </a:rPr>
              <a:t>API Client Access Key: </a:t>
            </a:r>
            <a:r>
              <a:rPr lang="en-US" sz="800" b="1" dirty="0">
                <a:solidFill>
                  <a:srgbClr val="0070C0"/>
                </a:solidFill>
              </a:rPr>
              <a:t>Key2</a:t>
            </a:r>
          </a:p>
          <a:p>
            <a:pPr marL="91440"/>
            <a:r>
              <a:rPr lang="en-US" sz="800" b="1" dirty="0">
                <a:solidFill>
                  <a:srgbClr val="7030A0"/>
                </a:solidFill>
              </a:rPr>
              <a:t>Interaction Group ID: </a:t>
            </a:r>
            <a:r>
              <a:rPr lang="en-US" sz="800" b="1" dirty="0">
                <a:solidFill>
                  <a:srgbClr val="0070C0"/>
                </a:solidFill>
              </a:rPr>
              <a:t>08/30/2018</a:t>
            </a:r>
          </a:p>
          <a:p>
            <a:pPr marL="91440"/>
            <a:r>
              <a:rPr lang="en-US" sz="800" b="1" dirty="0">
                <a:solidFill>
                  <a:srgbClr val="7030A0"/>
                </a:solidFill>
              </a:rPr>
              <a:t>Interaction ID: </a:t>
            </a:r>
            <a:r>
              <a:rPr lang="en-US" sz="800" b="1" dirty="0">
                <a:solidFill>
                  <a:srgbClr val="0070C0"/>
                </a:solidFill>
              </a:rPr>
              <a:t>I#200</a:t>
            </a:r>
          </a:p>
        </p:txBody>
      </p:sp>
      <p:sp>
        <p:nvSpPr>
          <p:cNvPr id="9" name="Rectangle: Folded Corner 8">
            <a:extLst>
              <a:ext uri="{FF2B5EF4-FFF2-40B4-BE49-F238E27FC236}">
                <a16:creationId xmlns:a16="http://schemas.microsoft.com/office/drawing/2014/main" id="{32F0F964-D26E-4960-8EF0-1EB362D093F6}"/>
              </a:ext>
            </a:extLst>
          </p:cNvPr>
          <p:cNvSpPr/>
          <p:nvPr/>
        </p:nvSpPr>
        <p:spPr>
          <a:xfrm>
            <a:off x="2612066" y="1066801"/>
            <a:ext cx="2185683" cy="1198073"/>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Context Schema ID: </a:t>
            </a:r>
            <a:r>
              <a:rPr lang="en-US" sz="800" b="1" dirty="0">
                <a:solidFill>
                  <a:srgbClr val="0070C0"/>
                </a:solidFill>
              </a:rPr>
              <a:t>IngressionContextV1.0</a:t>
            </a:r>
          </a:p>
          <a:p>
            <a:pPr marL="91440"/>
            <a:r>
              <a:rPr lang="en-US" sz="800" b="1" dirty="0">
                <a:solidFill>
                  <a:srgbClr val="7030A0"/>
                </a:solidFill>
              </a:rPr>
              <a:t>Processing Pipeline ID: </a:t>
            </a:r>
            <a:r>
              <a:rPr lang="en-US" sz="800" b="1" dirty="0">
                <a:solidFill>
                  <a:srgbClr val="0070C0"/>
                </a:solidFill>
              </a:rPr>
              <a:t>ShawAccountMasterV1.0</a:t>
            </a:r>
          </a:p>
          <a:p>
            <a:pPr marL="91440"/>
            <a:r>
              <a:rPr lang="en-US" sz="800" b="1" dirty="0">
                <a:solidFill>
                  <a:srgbClr val="7030A0"/>
                </a:solidFill>
              </a:rPr>
              <a:t>Processing Stage ID: </a:t>
            </a:r>
            <a:r>
              <a:rPr lang="en-US" sz="800" b="1" dirty="0">
                <a:solidFill>
                  <a:srgbClr val="0070C0"/>
                </a:solidFill>
              </a:rPr>
              <a:t>Ingression</a:t>
            </a:r>
          </a:p>
          <a:p>
            <a:pPr marL="91440"/>
            <a:r>
              <a:rPr lang="en-US" sz="800" b="1" dirty="0">
                <a:solidFill>
                  <a:srgbClr val="7030A0"/>
                </a:solidFill>
              </a:rPr>
              <a:t>Transaction ID: </a:t>
            </a:r>
            <a:r>
              <a:rPr lang="en-US" sz="800" b="1" dirty="0">
                <a:solidFill>
                  <a:srgbClr val="0070C0"/>
                </a:solidFill>
              </a:rPr>
              <a:t>T#500</a:t>
            </a:r>
          </a:p>
          <a:p>
            <a:pPr marL="91440"/>
            <a:r>
              <a:rPr lang="en-US" sz="800" b="1" dirty="0">
                <a:solidFill>
                  <a:srgbClr val="7030A0"/>
                </a:solidFill>
              </a:rPr>
              <a:t>Transaction Start Time: </a:t>
            </a:r>
            <a:r>
              <a:rPr lang="en-US" sz="800" b="1" dirty="0">
                <a:solidFill>
                  <a:srgbClr val="0070C0"/>
                </a:solidFill>
              </a:rPr>
              <a:t>08/30/2018:08:00 PM</a:t>
            </a:r>
            <a:endParaRPr lang="en-US" sz="800" b="1" dirty="0">
              <a:solidFill>
                <a:srgbClr val="7030A0"/>
              </a:solidFill>
            </a:endParaRPr>
          </a:p>
          <a:p>
            <a:pPr marL="91440"/>
            <a:r>
              <a:rPr lang="en-US" sz="800" b="1" dirty="0">
                <a:solidFill>
                  <a:srgbClr val="7030A0"/>
                </a:solidFill>
              </a:rPr>
              <a:t>Transaction End Time: </a:t>
            </a:r>
            <a:r>
              <a:rPr lang="en-US" sz="800" b="1" dirty="0">
                <a:solidFill>
                  <a:srgbClr val="0070C0"/>
                </a:solidFill>
              </a:rPr>
              <a:t>08/30/2018:08:30 PM</a:t>
            </a:r>
            <a:r>
              <a:rPr lang="en-US" sz="800" b="1" dirty="0">
                <a:solidFill>
                  <a:srgbClr val="7030A0"/>
                </a:solidFill>
              </a:rPr>
              <a:t> </a:t>
            </a:r>
          </a:p>
          <a:p>
            <a:pPr marL="91440"/>
            <a:r>
              <a:rPr lang="en-US" sz="800" b="1" dirty="0">
                <a:solidFill>
                  <a:srgbClr val="7030A0"/>
                </a:solidFill>
              </a:rPr>
              <a:t>Time of Delivery: </a:t>
            </a:r>
            <a:r>
              <a:rPr lang="en-US" sz="800" b="1" dirty="0">
                <a:solidFill>
                  <a:srgbClr val="0070C0"/>
                </a:solidFill>
              </a:rPr>
              <a:t>08/30/2018:10:30 PM</a:t>
            </a:r>
            <a:endParaRPr lang="en-US" sz="800" b="1" dirty="0">
              <a:solidFill>
                <a:srgbClr val="7030A0"/>
              </a:solidFill>
            </a:endParaRPr>
          </a:p>
          <a:p>
            <a:pPr marL="91440"/>
            <a:r>
              <a:rPr lang="en-US" sz="800" b="1" dirty="0">
                <a:solidFill>
                  <a:srgbClr val="7030A0"/>
                </a:solidFill>
              </a:rPr>
              <a:t>Interface Pattern: </a:t>
            </a:r>
            <a:r>
              <a:rPr lang="en-US" sz="800" b="1" dirty="0">
                <a:solidFill>
                  <a:srgbClr val="0070C0"/>
                </a:solidFill>
              </a:rPr>
              <a:t>Bulk-Batch Reception</a:t>
            </a:r>
          </a:p>
        </p:txBody>
      </p:sp>
      <p:sp>
        <p:nvSpPr>
          <p:cNvPr id="10" name="Rectangle: Folded Corner 9">
            <a:extLst>
              <a:ext uri="{FF2B5EF4-FFF2-40B4-BE49-F238E27FC236}">
                <a16:creationId xmlns:a16="http://schemas.microsoft.com/office/drawing/2014/main" id="{41BF5EB0-7851-4856-8D45-4DF054E14F99}"/>
              </a:ext>
            </a:extLst>
          </p:cNvPr>
          <p:cNvSpPr/>
          <p:nvPr/>
        </p:nvSpPr>
        <p:spPr>
          <a:xfrm>
            <a:off x="2862268" y="2364786"/>
            <a:ext cx="1676400" cy="595685"/>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1001001234567001</a:t>
            </a:r>
          </a:p>
          <a:p>
            <a:pPr marL="91440"/>
            <a:r>
              <a:rPr lang="en-US" sz="800" b="1" dirty="0">
                <a:solidFill>
                  <a:srgbClr val="7030A0"/>
                </a:solidFill>
              </a:rPr>
              <a:t>Current Record Number: </a:t>
            </a:r>
            <a:r>
              <a:rPr lang="en-US" sz="800" b="1" dirty="0">
                <a:solidFill>
                  <a:srgbClr val="0070C0"/>
                </a:solidFill>
              </a:rPr>
              <a:t>1</a:t>
            </a:r>
          </a:p>
          <a:p>
            <a:pPr marL="91440"/>
            <a:r>
              <a:rPr lang="en-US" sz="800" b="1" dirty="0">
                <a:solidFill>
                  <a:srgbClr val="7030A0"/>
                </a:solidFill>
              </a:rPr>
              <a:t>Record Key: </a:t>
            </a:r>
            <a:r>
              <a:rPr lang="en-US" sz="800" b="1" dirty="0">
                <a:solidFill>
                  <a:srgbClr val="0070C0"/>
                </a:solidFill>
              </a:rPr>
              <a:t>I1#1000001</a:t>
            </a:r>
          </a:p>
          <a:p>
            <a:pPr marL="91440"/>
            <a:r>
              <a:rPr lang="en-US" sz="800" b="1" dirty="0">
                <a:solidFill>
                  <a:srgbClr val="7030A0"/>
                </a:solidFill>
              </a:rPr>
              <a:t>Record Schema ID: </a:t>
            </a:r>
            <a:r>
              <a:rPr lang="en-US" sz="800" b="1" dirty="0">
                <a:solidFill>
                  <a:srgbClr val="0070C0"/>
                </a:solidFill>
              </a:rPr>
              <a:t>IL80V1.0</a:t>
            </a:r>
          </a:p>
        </p:txBody>
      </p:sp>
      <p:sp>
        <p:nvSpPr>
          <p:cNvPr id="11" name="Rectangle: Folded Corner 10">
            <a:extLst>
              <a:ext uri="{FF2B5EF4-FFF2-40B4-BE49-F238E27FC236}">
                <a16:creationId xmlns:a16="http://schemas.microsoft.com/office/drawing/2014/main" id="{BB0C9DF3-4909-48E6-A529-E47DE67D1D45}"/>
              </a:ext>
            </a:extLst>
          </p:cNvPr>
          <p:cNvSpPr/>
          <p:nvPr/>
        </p:nvSpPr>
        <p:spPr>
          <a:xfrm>
            <a:off x="2862268" y="3043628"/>
            <a:ext cx="1676400" cy="595685"/>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1001002334567001</a:t>
            </a:r>
          </a:p>
          <a:p>
            <a:pPr marL="91440"/>
            <a:r>
              <a:rPr lang="en-US" sz="800" b="1" dirty="0">
                <a:solidFill>
                  <a:srgbClr val="7030A0"/>
                </a:solidFill>
              </a:rPr>
              <a:t>Current Record Number: </a:t>
            </a:r>
            <a:r>
              <a:rPr lang="en-US" sz="800" b="1" dirty="0">
                <a:solidFill>
                  <a:srgbClr val="0070C0"/>
                </a:solidFill>
              </a:rPr>
              <a:t>100</a:t>
            </a:r>
          </a:p>
          <a:p>
            <a:pPr marL="91440"/>
            <a:r>
              <a:rPr lang="en-US" sz="800" b="1" dirty="0">
                <a:solidFill>
                  <a:srgbClr val="7030A0"/>
                </a:solidFill>
              </a:rPr>
              <a:t>Record Key: </a:t>
            </a:r>
            <a:r>
              <a:rPr lang="en-US" sz="800" b="1" dirty="0">
                <a:solidFill>
                  <a:srgbClr val="0070C0"/>
                </a:solidFill>
              </a:rPr>
              <a:t>I1#1000100</a:t>
            </a:r>
          </a:p>
          <a:p>
            <a:pPr marL="91440"/>
            <a:r>
              <a:rPr lang="en-US" sz="800" b="1" dirty="0">
                <a:solidFill>
                  <a:srgbClr val="7030A0"/>
                </a:solidFill>
              </a:rPr>
              <a:t>Record Schema ID: </a:t>
            </a:r>
            <a:r>
              <a:rPr lang="en-US" sz="800" b="1" dirty="0">
                <a:solidFill>
                  <a:srgbClr val="0070C0"/>
                </a:solidFill>
              </a:rPr>
              <a:t>IL80V1.0</a:t>
            </a:r>
          </a:p>
        </p:txBody>
      </p:sp>
      <p:sp>
        <p:nvSpPr>
          <p:cNvPr id="18" name="Rectangle: Folded Corner 17">
            <a:extLst>
              <a:ext uri="{FF2B5EF4-FFF2-40B4-BE49-F238E27FC236}">
                <a16:creationId xmlns:a16="http://schemas.microsoft.com/office/drawing/2014/main" id="{6C864EA8-854A-47A9-9379-8C5D47099212}"/>
              </a:ext>
            </a:extLst>
          </p:cNvPr>
          <p:cNvSpPr/>
          <p:nvPr/>
        </p:nvSpPr>
        <p:spPr>
          <a:xfrm>
            <a:off x="2612066" y="2362201"/>
            <a:ext cx="152665" cy="1295399"/>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Start Event</a:t>
            </a:r>
          </a:p>
        </p:txBody>
      </p:sp>
      <p:sp>
        <p:nvSpPr>
          <p:cNvPr id="19" name="Rectangle: Folded Corner 18">
            <a:extLst>
              <a:ext uri="{FF2B5EF4-FFF2-40B4-BE49-F238E27FC236}">
                <a16:creationId xmlns:a16="http://schemas.microsoft.com/office/drawing/2014/main" id="{81E2322F-0E37-4CE5-B860-4303B898CFDB}"/>
              </a:ext>
            </a:extLst>
          </p:cNvPr>
          <p:cNvSpPr/>
          <p:nvPr/>
        </p:nvSpPr>
        <p:spPr>
          <a:xfrm>
            <a:off x="4645084" y="2362200"/>
            <a:ext cx="152665" cy="1295399"/>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End Event</a:t>
            </a:r>
          </a:p>
        </p:txBody>
      </p:sp>
      <p:sp>
        <p:nvSpPr>
          <p:cNvPr id="35" name="Rectangle: Folded Corner 34">
            <a:extLst>
              <a:ext uri="{FF2B5EF4-FFF2-40B4-BE49-F238E27FC236}">
                <a16:creationId xmlns:a16="http://schemas.microsoft.com/office/drawing/2014/main" id="{108E2067-7D7F-4D4A-AB1E-6250C0183653}"/>
              </a:ext>
            </a:extLst>
          </p:cNvPr>
          <p:cNvSpPr/>
          <p:nvPr/>
        </p:nvSpPr>
        <p:spPr>
          <a:xfrm>
            <a:off x="5024269" y="2227790"/>
            <a:ext cx="2185683" cy="1198073"/>
          </a:xfrm>
          <a:prstGeom prst="foldedCorner">
            <a:avLst/>
          </a:prstGeom>
          <a:solidFill>
            <a:schemeClr val="accent4">
              <a:lumMod val="40000"/>
              <a:lumOff val="60000"/>
            </a:schemeClr>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Context Schema ID: </a:t>
            </a:r>
            <a:r>
              <a:rPr lang="en-US" sz="800" b="1" dirty="0">
                <a:solidFill>
                  <a:srgbClr val="0070C0"/>
                </a:solidFill>
              </a:rPr>
              <a:t>HarmonizationContextV1.0</a:t>
            </a:r>
          </a:p>
          <a:p>
            <a:pPr marL="91440"/>
            <a:r>
              <a:rPr lang="en-US" sz="800" b="1" dirty="0">
                <a:solidFill>
                  <a:srgbClr val="7030A0"/>
                </a:solidFill>
              </a:rPr>
              <a:t>Processing Pipeline ID: </a:t>
            </a:r>
            <a:r>
              <a:rPr lang="en-US" sz="800" b="1" dirty="0">
                <a:solidFill>
                  <a:srgbClr val="0070C0"/>
                </a:solidFill>
              </a:rPr>
              <a:t>LoanHarmonizationV1.0</a:t>
            </a:r>
          </a:p>
          <a:p>
            <a:pPr marL="91440"/>
            <a:r>
              <a:rPr lang="en-US" sz="800" b="1" dirty="0">
                <a:solidFill>
                  <a:srgbClr val="7030A0"/>
                </a:solidFill>
              </a:rPr>
              <a:t>Processing Stage ID: </a:t>
            </a:r>
            <a:r>
              <a:rPr lang="en-US" sz="800" b="1" dirty="0">
                <a:solidFill>
                  <a:srgbClr val="0070C0"/>
                </a:solidFill>
              </a:rPr>
              <a:t>Harmonization</a:t>
            </a:r>
          </a:p>
          <a:p>
            <a:pPr marL="91440"/>
            <a:r>
              <a:rPr lang="en-US" sz="800" b="1" dirty="0">
                <a:solidFill>
                  <a:srgbClr val="7030A0"/>
                </a:solidFill>
              </a:rPr>
              <a:t>Transaction ID: </a:t>
            </a:r>
            <a:r>
              <a:rPr lang="en-US" sz="800" b="1" dirty="0">
                <a:solidFill>
                  <a:srgbClr val="0070C0"/>
                </a:solidFill>
              </a:rPr>
              <a:t>T#700</a:t>
            </a:r>
          </a:p>
          <a:p>
            <a:pPr marL="91440"/>
            <a:r>
              <a:rPr lang="en-US" sz="800" b="1" dirty="0">
                <a:solidFill>
                  <a:srgbClr val="7030A0"/>
                </a:solidFill>
              </a:rPr>
              <a:t>Transaction Start Time: </a:t>
            </a:r>
            <a:r>
              <a:rPr lang="en-US" sz="800" b="1" dirty="0">
                <a:solidFill>
                  <a:srgbClr val="0070C0"/>
                </a:solidFill>
              </a:rPr>
              <a:t>08/30/2018:10:00 PM</a:t>
            </a:r>
            <a:endParaRPr lang="en-US" sz="800" b="1" dirty="0">
              <a:solidFill>
                <a:srgbClr val="7030A0"/>
              </a:solidFill>
            </a:endParaRPr>
          </a:p>
          <a:p>
            <a:pPr marL="91440"/>
            <a:r>
              <a:rPr lang="en-US" sz="800" b="1" dirty="0">
                <a:solidFill>
                  <a:srgbClr val="7030A0"/>
                </a:solidFill>
              </a:rPr>
              <a:t>Transaction End Time: </a:t>
            </a:r>
            <a:r>
              <a:rPr lang="en-US" sz="800" b="1" dirty="0">
                <a:solidFill>
                  <a:srgbClr val="0070C0"/>
                </a:solidFill>
              </a:rPr>
              <a:t>08/30/2018:10:30 PM</a:t>
            </a:r>
            <a:r>
              <a:rPr lang="en-US" sz="800" b="1" dirty="0">
                <a:solidFill>
                  <a:srgbClr val="7030A0"/>
                </a:solidFill>
              </a:rPr>
              <a:t> </a:t>
            </a:r>
          </a:p>
          <a:p>
            <a:pPr marL="91440"/>
            <a:r>
              <a:rPr lang="en-US" sz="800" b="1" dirty="0">
                <a:solidFill>
                  <a:srgbClr val="7030A0"/>
                </a:solidFill>
              </a:rPr>
              <a:t>Time of Delivery: </a:t>
            </a:r>
            <a:r>
              <a:rPr lang="en-US" sz="800" b="1" dirty="0">
                <a:solidFill>
                  <a:srgbClr val="0070C0"/>
                </a:solidFill>
              </a:rPr>
              <a:t>08/30/2018:10:00 PM</a:t>
            </a:r>
            <a:endParaRPr lang="en-US" sz="800" b="1" dirty="0">
              <a:solidFill>
                <a:srgbClr val="7030A0"/>
              </a:solidFill>
            </a:endParaRPr>
          </a:p>
          <a:p>
            <a:pPr marL="91440"/>
            <a:r>
              <a:rPr lang="en-US" sz="800" b="1" dirty="0">
                <a:solidFill>
                  <a:srgbClr val="7030A0"/>
                </a:solidFill>
              </a:rPr>
              <a:t>Interface Pattern: </a:t>
            </a:r>
            <a:r>
              <a:rPr lang="en-US" sz="800" b="1" dirty="0">
                <a:solidFill>
                  <a:srgbClr val="0070C0"/>
                </a:solidFill>
              </a:rPr>
              <a:t>Bulk-Batch Reception</a:t>
            </a:r>
          </a:p>
        </p:txBody>
      </p:sp>
      <p:sp>
        <p:nvSpPr>
          <p:cNvPr id="36" name="Rectangle: Folded Corner 35">
            <a:extLst>
              <a:ext uri="{FF2B5EF4-FFF2-40B4-BE49-F238E27FC236}">
                <a16:creationId xmlns:a16="http://schemas.microsoft.com/office/drawing/2014/main" id="{058640FA-9458-4DF2-AA24-FD1C5B75BE09}"/>
              </a:ext>
            </a:extLst>
          </p:cNvPr>
          <p:cNvSpPr/>
          <p:nvPr/>
        </p:nvSpPr>
        <p:spPr>
          <a:xfrm>
            <a:off x="5274471" y="3525775"/>
            <a:ext cx="1676400" cy="595685"/>
          </a:xfrm>
          <a:prstGeom prst="foldedCorner">
            <a:avLst/>
          </a:prstGeom>
          <a:solidFill>
            <a:schemeClr val="accent4">
              <a:lumMod val="40000"/>
              <a:lumOff val="60000"/>
            </a:schemeClr>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1001001234567001</a:t>
            </a:r>
          </a:p>
          <a:p>
            <a:pPr marL="91440"/>
            <a:r>
              <a:rPr lang="en-US" sz="800" b="1" dirty="0">
                <a:solidFill>
                  <a:srgbClr val="7030A0"/>
                </a:solidFill>
              </a:rPr>
              <a:t>Current Record Number: </a:t>
            </a:r>
            <a:r>
              <a:rPr lang="en-US" sz="800" b="1" dirty="0">
                <a:solidFill>
                  <a:srgbClr val="0070C0"/>
                </a:solidFill>
              </a:rPr>
              <a:t>1</a:t>
            </a:r>
          </a:p>
          <a:p>
            <a:pPr marL="91440"/>
            <a:r>
              <a:rPr lang="en-US" sz="800" b="1" dirty="0">
                <a:solidFill>
                  <a:srgbClr val="7030A0"/>
                </a:solidFill>
              </a:rPr>
              <a:t>Record Key: </a:t>
            </a:r>
            <a:r>
              <a:rPr lang="en-US" sz="800" b="1" dirty="0">
                <a:solidFill>
                  <a:srgbClr val="0070C0"/>
                </a:solidFill>
              </a:rPr>
              <a:t>H#1000001</a:t>
            </a:r>
          </a:p>
          <a:p>
            <a:pPr marL="91440"/>
            <a:r>
              <a:rPr lang="en-US" sz="800" b="1" dirty="0">
                <a:solidFill>
                  <a:srgbClr val="7030A0"/>
                </a:solidFill>
              </a:rPr>
              <a:t>Record Schema ID: </a:t>
            </a:r>
            <a:r>
              <a:rPr lang="en-US" sz="800" b="1" dirty="0">
                <a:solidFill>
                  <a:srgbClr val="0070C0"/>
                </a:solidFill>
              </a:rPr>
              <a:t>LoanHV1.0</a:t>
            </a:r>
          </a:p>
        </p:txBody>
      </p:sp>
      <p:sp>
        <p:nvSpPr>
          <p:cNvPr id="38" name="Rectangle: Folded Corner 37">
            <a:extLst>
              <a:ext uri="{FF2B5EF4-FFF2-40B4-BE49-F238E27FC236}">
                <a16:creationId xmlns:a16="http://schemas.microsoft.com/office/drawing/2014/main" id="{C900E68F-C1AA-4F21-BA45-C1316B5F96FD}"/>
              </a:ext>
            </a:extLst>
          </p:cNvPr>
          <p:cNvSpPr/>
          <p:nvPr/>
        </p:nvSpPr>
        <p:spPr>
          <a:xfrm>
            <a:off x="5024269" y="3523190"/>
            <a:ext cx="160904" cy="1921966"/>
          </a:xfrm>
          <a:prstGeom prst="foldedCorner">
            <a:avLst/>
          </a:prstGeom>
          <a:solidFill>
            <a:schemeClr val="accent4">
              <a:lumMod val="40000"/>
              <a:lumOff val="60000"/>
            </a:schemeClr>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Start Event</a:t>
            </a:r>
          </a:p>
        </p:txBody>
      </p:sp>
      <p:sp>
        <p:nvSpPr>
          <p:cNvPr id="39" name="Rectangle: Folded Corner 38">
            <a:extLst>
              <a:ext uri="{FF2B5EF4-FFF2-40B4-BE49-F238E27FC236}">
                <a16:creationId xmlns:a16="http://schemas.microsoft.com/office/drawing/2014/main" id="{6D6A9C3F-BBF5-4DBC-B143-649628E24941}"/>
              </a:ext>
            </a:extLst>
          </p:cNvPr>
          <p:cNvSpPr/>
          <p:nvPr/>
        </p:nvSpPr>
        <p:spPr>
          <a:xfrm>
            <a:off x="7047795" y="3523189"/>
            <a:ext cx="162157" cy="1921966"/>
          </a:xfrm>
          <a:prstGeom prst="foldedCorner">
            <a:avLst/>
          </a:prstGeom>
          <a:solidFill>
            <a:schemeClr val="accent4">
              <a:lumMod val="40000"/>
              <a:lumOff val="60000"/>
            </a:schemeClr>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End Event</a:t>
            </a:r>
          </a:p>
        </p:txBody>
      </p:sp>
      <p:sp>
        <p:nvSpPr>
          <p:cNvPr id="40" name="Rectangle: Folded Corner 39">
            <a:extLst>
              <a:ext uri="{FF2B5EF4-FFF2-40B4-BE49-F238E27FC236}">
                <a16:creationId xmlns:a16="http://schemas.microsoft.com/office/drawing/2014/main" id="{7EBC52E4-0639-4A59-865A-C4F2A12304DD}"/>
              </a:ext>
            </a:extLst>
          </p:cNvPr>
          <p:cNvSpPr/>
          <p:nvPr/>
        </p:nvSpPr>
        <p:spPr>
          <a:xfrm>
            <a:off x="7436783" y="2208840"/>
            <a:ext cx="2185683" cy="1198073"/>
          </a:xfrm>
          <a:prstGeom prst="foldedCorner">
            <a:avLst/>
          </a:prstGeom>
          <a:solidFill>
            <a:srgbClr val="9BE5FF"/>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Context Schema ID: </a:t>
            </a:r>
            <a:r>
              <a:rPr lang="en-US" sz="800" b="1" dirty="0">
                <a:solidFill>
                  <a:srgbClr val="0070C0"/>
                </a:solidFill>
              </a:rPr>
              <a:t>MaterializationContextV1.0</a:t>
            </a:r>
          </a:p>
          <a:p>
            <a:pPr marL="91440"/>
            <a:r>
              <a:rPr lang="en-US" sz="800" b="1" dirty="0">
                <a:solidFill>
                  <a:srgbClr val="7030A0"/>
                </a:solidFill>
              </a:rPr>
              <a:t>Processing Pipeline ID: </a:t>
            </a:r>
            <a:r>
              <a:rPr lang="en-US" sz="800" b="1" dirty="0">
                <a:solidFill>
                  <a:srgbClr val="0070C0"/>
                </a:solidFill>
              </a:rPr>
              <a:t>LoanMaterializationV1.0</a:t>
            </a:r>
          </a:p>
          <a:p>
            <a:pPr marL="91440"/>
            <a:r>
              <a:rPr lang="en-US" sz="800" b="1" dirty="0">
                <a:solidFill>
                  <a:srgbClr val="7030A0"/>
                </a:solidFill>
              </a:rPr>
              <a:t>Processing Stage ID: </a:t>
            </a:r>
            <a:r>
              <a:rPr lang="en-US" sz="800" b="1" dirty="0">
                <a:solidFill>
                  <a:srgbClr val="0070C0"/>
                </a:solidFill>
              </a:rPr>
              <a:t>Materialization</a:t>
            </a:r>
          </a:p>
          <a:p>
            <a:pPr marL="91440"/>
            <a:r>
              <a:rPr lang="en-US" sz="800" b="1" dirty="0">
                <a:solidFill>
                  <a:srgbClr val="7030A0"/>
                </a:solidFill>
              </a:rPr>
              <a:t>Transaction ID: </a:t>
            </a:r>
            <a:r>
              <a:rPr lang="en-US" sz="800" b="1" dirty="0">
                <a:solidFill>
                  <a:srgbClr val="0070C0"/>
                </a:solidFill>
              </a:rPr>
              <a:t>T#800</a:t>
            </a:r>
          </a:p>
          <a:p>
            <a:pPr marL="91440"/>
            <a:r>
              <a:rPr lang="en-US" sz="800" b="1" dirty="0">
                <a:solidFill>
                  <a:srgbClr val="7030A0"/>
                </a:solidFill>
              </a:rPr>
              <a:t>Transaction Start Time: </a:t>
            </a:r>
            <a:r>
              <a:rPr lang="en-US" sz="800" b="1" dirty="0">
                <a:solidFill>
                  <a:srgbClr val="0070C0"/>
                </a:solidFill>
              </a:rPr>
              <a:t>08/30/2018:10:30 PM</a:t>
            </a:r>
            <a:endParaRPr lang="en-US" sz="800" b="1" dirty="0">
              <a:solidFill>
                <a:srgbClr val="7030A0"/>
              </a:solidFill>
            </a:endParaRPr>
          </a:p>
          <a:p>
            <a:pPr marL="91440"/>
            <a:r>
              <a:rPr lang="en-US" sz="800" b="1" dirty="0">
                <a:solidFill>
                  <a:srgbClr val="7030A0"/>
                </a:solidFill>
              </a:rPr>
              <a:t>Transaction End Time: </a:t>
            </a:r>
            <a:r>
              <a:rPr lang="en-US" sz="800" b="1" dirty="0">
                <a:solidFill>
                  <a:srgbClr val="0070C0"/>
                </a:solidFill>
              </a:rPr>
              <a:t>08/30/2018:11:00 PM</a:t>
            </a:r>
            <a:r>
              <a:rPr lang="en-US" sz="800" b="1" dirty="0">
                <a:solidFill>
                  <a:srgbClr val="7030A0"/>
                </a:solidFill>
              </a:rPr>
              <a:t> </a:t>
            </a:r>
          </a:p>
          <a:p>
            <a:pPr marL="91440"/>
            <a:r>
              <a:rPr lang="en-US" sz="800" b="1" dirty="0">
                <a:solidFill>
                  <a:srgbClr val="7030A0"/>
                </a:solidFill>
              </a:rPr>
              <a:t>Time of Delivery: </a:t>
            </a:r>
            <a:r>
              <a:rPr lang="en-US" sz="800" b="1" dirty="0">
                <a:solidFill>
                  <a:srgbClr val="0070C0"/>
                </a:solidFill>
              </a:rPr>
              <a:t>08/30/2018:10:30 PM</a:t>
            </a:r>
            <a:endParaRPr lang="en-US" sz="800" b="1" dirty="0">
              <a:solidFill>
                <a:srgbClr val="7030A0"/>
              </a:solidFill>
            </a:endParaRPr>
          </a:p>
          <a:p>
            <a:pPr marL="91440"/>
            <a:r>
              <a:rPr lang="en-US" sz="800" b="1" dirty="0">
                <a:solidFill>
                  <a:srgbClr val="7030A0"/>
                </a:solidFill>
              </a:rPr>
              <a:t>Interface Pattern: </a:t>
            </a:r>
            <a:r>
              <a:rPr lang="en-US" sz="800" b="1" dirty="0">
                <a:solidFill>
                  <a:srgbClr val="0070C0"/>
                </a:solidFill>
              </a:rPr>
              <a:t>Bulk-Batch Reception</a:t>
            </a:r>
          </a:p>
        </p:txBody>
      </p:sp>
      <p:sp>
        <p:nvSpPr>
          <p:cNvPr id="41" name="Rectangle: Folded Corner 40">
            <a:extLst>
              <a:ext uri="{FF2B5EF4-FFF2-40B4-BE49-F238E27FC236}">
                <a16:creationId xmlns:a16="http://schemas.microsoft.com/office/drawing/2014/main" id="{80BB4298-5B37-47AE-A7B4-865A64DBC8C3}"/>
              </a:ext>
            </a:extLst>
          </p:cNvPr>
          <p:cNvSpPr/>
          <p:nvPr/>
        </p:nvSpPr>
        <p:spPr>
          <a:xfrm>
            <a:off x="7686985" y="3516784"/>
            <a:ext cx="1676400" cy="595685"/>
          </a:xfrm>
          <a:prstGeom prst="foldedCorner">
            <a:avLst/>
          </a:prstGeom>
          <a:solidFill>
            <a:srgbClr val="9BE5FF"/>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1001001234567001</a:t>
            </a:r>
          </a:p>
          <a:p>
            <a:pPr marL="91440"/>
            <a:r>
              <a:rPr lang="en-US" sz="800" b="1" dirty="0">
                <a:solidFill>
                  <a:srgbClr val="7030A0"/>
                </a:solidFill>
              </a:rPr>
              <a:t>Current Record Number: </a:t>
            </a:r>
            <a:r>
              <a:rPr lang="en-US" sz="800" b="1" dirty="0">
                <a:solidFill>
                  <a:srgbClr val="0070C0"/>
                </a:solidFill>
              </a:rPr>
              <a:t>1</a:t>
            </a:r>
          </a:p>
          <a:p>
            <a:pPr marL="91440"/>
            <a:r>
              <a:rPr lang="en-US" sz="800" b="1" dirty="0">
                <a:solidFill>
                  <a:srgbClr val="7030A0"/>
                </a:solidFill>
              </a:rPr>
              <a:t>Record Key: </a:t>
            </a:r>
            <a:r>
              <a:rPr lang="en-US" sz="800" b="1" dirty="0">
                <a:solidFill>
                  <a:srgbClr val="0070C0"/>
                </a:solidFill>
              </a:rPr>
              <a:t>M#1000001</a:t>
            </a:r>
          </a:p>
          <a:p>
            <a:pPr marL="91440"/>
            <a:r>
              <a:rPr lang="en-US" sz="800" b="1" dirty="0">
                <a:solidFill>
                  <a:srgbClr val="7030A0"/>
                </a:solidFill>
              </a:rPr>
              <a:t>Record Schema ID: </a:t>
            </a:r>
            <a:r>
              <a:rPr lang="en-US" sz="800" b="1" dirty="0">
                <a:solidFill>
                  <a:srgbClr val="0070C0"/>
                </a:solidFill>
              </a:rPr>
              <a:t>LoanMV1.0</a:t>
            </a:r>
          </a:p>
        </p:txBody>
      </p:sp>
      <p:sp>
        <p:nvSpPr>
          <p:cNvPr id="43" name="Rectangle: Folded Corner 42">
            <a:extLst>
              <a:ext uri="{FF2B5EF4-FFF2-40B4-BE49-F238E27FC236}">
                <a16:creationId xmlns:a16="http://schemas.microsoft.com/office/drawing/2014/main" id="{BA6E932C-3BFE-4ACE-8478-63FDE0745B74}"/>
              </a:ext>
            </a:extLst>
          </p:cNvPr>
          <p:cNvSpPr/>
          <p:nvPr/>
        </p:nvSpPr>
        <p:spPr>
          <a:xfrm>
            <a:off x="7436783" y="3514199"/>
            <a:ext cx="152665" cy="1295399"/>
          </a:xfrm>
          <a:prstGeom prst="foldedCorner">
            <a:avLst/>
          </a:prstGeom>
          <a:solidFill>
            <a:srgbClr val="9BE5FF"/>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Start Event</a:t>
            </a:r>
          </a:p>
        </p:txBody>
      </p:sp>
      <p:sp>
        <p:nvSpPr>
          <p:cNvPr id="44" name="Rectangle: Folded Corner 43">
            <a:extLst>
              <a:ext uri="{FF2B5EF4-FFF2-40B4-BE49-F238E27FC236}">
                <a16:creationId xmlns:a16="http://schemas.microsoft.com/office/drawing/2014/main" id="{EF226B1B-C44B-4DC9-854C-7302F68C9D93}"/>
              </a:ext>
            </a:extLst>
          </p:cNvPr>
          <p:cNvSpPr/>
          <p:nvPr/>
        </p:nvSpPr>
        <p:spPr>
          <a:xfrm>
            <a:off x="9469801" y="3514198"/>
            <a:ext cx="152665" cy="1295399"/>
          </a:xfrm>
          <a:prstGeom prst="foldedCorner">
            <a:avLst/>
          </a:prstGeom>
          <a:solidFill>
            <a:srgbClr val="9BE5FF"/>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End Event</a:t>
            </a:r>
          </a:p>
        </p:txBody>
      </p:sp>
      <p:sp>
        <p:nvSpPr>
          <p:cNvPr id="45" name="Rectangle: Folded Corner 44">
            <a:extLst>
              <a:ext uri="{FF2B5EF4-FFF2-40B4-BE49-F238E27FC236}">
                <a16:creationId xmlns:a16="http://schemas.microsoft.com/office/drawing/2014/main" id="{FED82D80-8F8E-4D9E-B0CF-DB7E936444B6}"/>
              </a:ext>
            </a:extLst>
          </p:cNvPr>
          <p:cNvSpPr/>
          <p:nvPr/>
        </p:nvSpPr>
        <p:spPr>
          <a:xfrm>
            <a:off x="9841865" y="2208840"/>
            <a:ext cx="2185683" cy="1198073"/>
          </a:xfrm>
          <a:prstGeom prst="foldedCorner">
            <a:avLst/>
          </a:prstGeom>
          <a:solidFill>
            <a:schemeClr val="tx2">
              <a:lumMod val="40000"/>
              <a:lumOff val="60000"/>
            </a:schemeClr>
          </a:solidFill>
          <a:ln w="12700">
            <a:solidFill>
              <a:srgbClr val="000099"/>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Context Schema ID: </a:t>
            </a:r>
            <a:r>
              <a:rPr lang="en-US" sz="800" b="1" dirty="0">
                <a:solidFill>
                  <a:srgbClr val="0070C0"/>
                </a:solidFill>
              </a:rPr>
              <a:t>EgressionContextV1.0</a:t>
            </a:r>
          </a:p>
          <a:p>
            <a:pPr marL="91440"/>
            <a:r>
              <a:rPr lang="en-US" sz="800" b="1" dirty="0">
                <a:solidFill>
                  <a:srgbClr val="7030A0"/>
                </a:solidFill>
              </a:rPr>
              <a:t>Processing Pipeline ID: </a:t>
            </a:r>
            <a:r>
              <a:rPr lang="en-US" sz="800" b="1" dirty="0">
                <a:solidFill>
                  <a:srgbClr val="0070C0"/>
                </a:solidFill>
              </a:rPr>
              <a:t>LoanEgressionV1.0</a:t>
            </a:r>
          </a:p>
          <a:p>
            <a:pPr marL="91440"/>
            <a:r>
              <a:rPr lang="en-US" sz="800" b="1" dirty="0">
                <a:solidFill>
                  <a:srgbClr val="7030A0"/>
                </a:solidFill>
              </a:rPr>
              <a:t>Processing Stage ID: </a:t>
            </a:r>
            <a:r>
              <a:rPr lang="en-US" sz="800" b="1" dirty="0">
                <a:solidFill>
                  <a:srgbClr val="0070C0"/>
                </a:solidFill>
              </a:rPr>
              <a:t>Egression</a:t>
            </a:r>
          </a:p>
          <a:p>
            <a:pPr marL="91440"/>
            <a:r>
              <a:rPr lang="en-US" sz="800" b="1" dirty="0">
                <a:solidFill>
                  <a:srgbClr val="7030A0"/>
                </a:solidFill>
              </a:rPr>
              <a:t>Transaction ID: </a:t>
            </a:r>
            <a:r>
              <a:rPr lang="en-US" sz="800" b="1" dirty="0">
                <a:solidFill>
                  <a:srgbClr val="0070C0"/>
                </a:solidFill>
              </a:rPr>
              <a:t>T#900</a:t>
            </a:r>
          </a:p>
          <a:p>
            <a:pPr marL="91440"/>
            <a:r>
              <a:rPr lang="en-US" sz="800" b="1" dirty="0">
                <a:solidFill>
                  <a:srgbClr val="7030A0"/>
                </a:solidFill>
              </a:rPr>
              <a:t>Transaction Start Time: </a:t>
            </a:r>
            <a:r>
              <a:rPr lang="en-US" sz="800" b="1" dirty="0">
                <a:solidFill>
                  <a:srgbClr val="0070C0"/>
                </a:solidFill>
              </a:rPr>
              <a:t>08/30/2018:11:00 PM</a:t>
            </a:r>
            <a:endParaRPr lang="en-US" sz="800" b="1" dirty="0">
              <a:solidFill>
                <a:srgbClr val="7030A0"/>
              </a:solidFill>
            </a:endParaRPr>
          </a:p>
          <a:p>
            <a:pPr marL="91440"/>
            <a:r>
              <a:rPr lang="en-US" sz="800" b="1" dirty="0">
                <a:solidFill>
                  <a:srgbClr val="7030A0"/>
                </a:solidFill>
              </a:rPr>
              <a:t>Transaction End Time: </a:t>
            </a:r>
            <a:r>
              <a:rPr lang="en-US" sz="800" b="1" dirty="0">
                <a:solidFill>
                  <a:srgbClr val="0070C0"/>
                </a:solidFill>
              </a:rPr>
              <a:t>08/30/2018:11:30 PM</a:t>
            </a:r>
            <a:r>
              <a:rPr lang="en-US" sz="800" b="1" dirty="0">
                <a:solidFill>
                  <a:srgbClr val="7030A0"/>
                </a:solidFill>
              </a:rPr>
              <a:t> </a:t>
            </a:r>
          </a:p>
          <a:p>
            <a:pPr marL="91440"/>
            <a:r>
              <a:rPr lang="en-US" sz="800" b="1" dirty="0">
                <a:solidFill>
                  <a:srgbClr val="7030A0"/>
                </a:solidFill>
              </a:rPr>
              <a:t>Time of Delivery: </a:t>
            </a:r>
            <a:r>
              <a:rPr lang="en-US" sz="800" b="1" dirty="0">
                <a:solidFill>
                  <a:srgbClr val="0070C0"/>
                </a:solidFill>
              </a:rPr>
              <a:t>08/30/2018:11:00 PM</a:t>
            </a:r>
            <a:endParaRPr lang="en-US" sz="800" b="1" dirty="0">
              <a:solidFill>
                <a:srgbClr val="7030A0"/>
              </a:solidFill>
            </a:endParaRPr>
          </a:p>
          <a:p>
            <a:pPr marL="91440"/>
            <a:r>
              <a:rPr lang="en-US" sz="800" b="1" dirty="0">
                <a:solidFill>
                  <a:srgbClr val="7030A0"/>
                </a:solidFill>
              </a:rPr>
              <a:t>Interface Pattern: </a:t>
            </a:r>
            <a:r>
              <a:rPr lang="en-US" sz="800" b="1" dirty="0">
                <a:solidFill>
                  <a:srgbClr val="0070C0"/>
                </a:solidFill>
              </a:rPr>
              <a:t>Bulk-Batch Reception</a:t>
            </a:r>
          </a:p>
        </p:txBody>
      </p:sp>
      <p:sp>
        <p:nvSpPr>
          <p:cNvPr id="46" name="Rectangle: Folded Corner 45">
            <a:extLst>
              <a:ext uri="{FF2B5EF4-FFF2-40B4-BE49-F238E27FC236}">
                <a16:creationId xmlns:a16="http://schemas.microsoft.com/office/drawing/2014/main" id="{23350900-D299-4A17-A1D0-6BDE98764CFC}"/>
              </a:ext>
            </a:extLst>
          </p:cNvPr>
          <p:cNvSpPr/>
          <p:nvPr/>
        </p:nvSpPr>
        <p:spPr>
          <a:xfrm>
            <a:off x="10092067" y="3506825"/>
            <a:ext cx="1676400" cy="595685"/>
          </a:xfrm>
          <a:prstGeom prst="foldedCorner">
            <a:avLst/>
          </a:prstGeom>
          <a:solidFill>
            <a:schemeClr val="tx2">
              <a:lumMod val="40000"/>
              <a:lumOff val="60000"/>
            </a:schemeClr>
          </a:solidFill>
          <a:ln w="12700">
            <a:solidFill>
              <a:srgbClr val="000099"/>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1001001234567001</a:t>
            </a:r>
          </a:p>
          <a:p>
            <a:pPr marL="91440"/>
            <a:r>
              <a:rPr lang="en-US" sz="800" b="1" dirty="0">
                <a:solidFill>
                  <a:srgbClr val="7030A0"/>
                </a:solidFill>
              </a:rPr>
              <a:t>Current Record Number: </a:t>
            </a:r>
            <a:r>
              <a:rPr lang="en-US" sz="800" b="1" dirty="0">
                <a:solidFill>
                  <a:srgbClr val="0070C0"/>
                </a:solidFill>
              </a:rPr>
              <a:t>1</a:t>
            </a:r>
          </a:p>
          <a:p>
            <a:pPr marL="91440"/>
            <a:r>
              <a:rPr lang="en-US" sz="800" b="1" dirty="0">
                <a:solidFill>
                  <a:srgbClr val="7030A0"/>
                </a:solidFill>
              </a:rPr>
              <a:t>Record Key: </a:t>
            </a:r>
            <a:r>
              <a:rPr lang="en-US" sz="800" b="1" dirty="0">
                <a:solidFill>
                  <a:srgbClr val="0070C0"/>
                </a:solidFill>
              </a:rPr>
              <a:t>E#1000001</a:t>
            </a:r>
          </a:p>
          <a:p>
            <a:pPr marL="91440"/>
            <a:r>
              <a:rPr lang="en-US" sz="800" b="1" dirty="0">
                <a:solidFill>
                  <a:srgbClr val="7030A0"/>
                </a:solidFill>
              </a:rPr>
              <a:t>Record Schema ID: </a:t>
            </a:r>
            <a:r>
              <a:rPr lang="en-US" sz="800" b="1" dirty="0">
                <a:solidFill>
                  <a:srgbClr val="0070C0"/>
                </a:solidFill>
              </a:rPr>
              <a:t>IL80V1.0</a:t>
            </a:r>
          </a:p>
        </p:txBody>
      </p:sp>
      <p:sp>
        <p:nvSpPr>
          <p:cNvPr id="48" name="Rectangle: Folded Corner 47">
            <a:extLst>
              <a:ext uri="{FF2B5EF4-FFF2-40B4-BE49-F238E27FC236}">
                <a16:creationId xmlns:a16="http://schemas.microsoft.com/office/drawing/2014/main" id="{6C3B60ED-0F15-4C6D-834E-B61E5DC92872}"/>
              </a:ext>
            </a:extLst>
          </p:cNvPr>
          <p:cNvSpPr/>
          <p:nvPr/>
        </p:nvSpPr>
        <p:spPr>
          <a:xfrm>
            <a:off x="9841865" y="3504240"/>
            <a:ext cx="152665" cy="1295399"/>
          </a:xfrm>
          <a:prstGeom prst="foldedCorner">
            <a:avLst/>
          </a:prstGeom>
          <a:solidFill>
            <a:schemeClr val="tx2">
              <a:lumMod val="40000"/>
              <a:lumOff val="60000"/>
            </a:schemeClr>
          </a:solidFill>
          <a:ln w="12700">
            <a:solidFill>
              <a:srgbClr val="000099"/>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Start Event</a:t>
            </a:r>
          </a:p>
        </p:txBody>
      </p:sp>
      <p:sp>
        <p:nvSpPr>
          <p:cNvPr id="49" name="Rectangle: Folded Corner 48">
            <a:extLst>
              <a:ext uri="{FF2B5EF4-FFF2-40B4-BE49-F238E27FC236}">
                <a16:creationId xmlns:a16="http://schemas.microsoft.com/office/drawing/2014/main" id="{C6A9B805-6080-41A6-9430-62A8F48440E7}"/>
              </a:ext>
            </a:extLst>
          </p:cNvPr>
          <p:cNvSpPr/>
          <p:nvPr/>
        </p:nvSpPr>
        <p:spPr>
          <a:xfrm>
            <a:off x="11874883" y="3504239"/>
            <a:ext cx="152665" cy="1295399"/>
          </a:xfrm>
          <a:prstGeom prst="foldedCorner">
            <a:avLst/>
          </a:prstGeom>
          <a:solidFill>
            <a:schemeClr val="tx2">
              <a:lumMod val="40000"/>
              <a:lumOff val="60000"/>
            </a:schemeClr>
          </a:solidFill>
          <a:ln w="12700">
            <a:solidFill>
              <a:srgbClr val="000099"/>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End Event</a:t>
            </a:r>
          </a:p>
        </p:txBody>
      </p:sp>
      <p:sp>
        <p:nvSpPr>
          <p:cNvPr id="50" name="Rectangle: Folded Corner 49">
            <a:extLst>
              <a:ext uri="{FF2B5EF4-FFF2-40B4-BE49-F238E27FC236}">
                <a16:creationId xmlns:a16="http://schemas.microsoft.com/office/drawing/2014/main" id="{BADD5634-1BAE-43A2-85C6-33B9BFE43D22}"/>
              </a:ext>
            </a:extLst>
          </p:cNvPr>
          <p:cNvSpPr/>
          <p:nvPr/>
        </p:nvSpPr>
        <p:spPr>
          <a:xfrm>
            <a:off x="2612066" y="3776332"/>
            <a:ext cx="2185683" cy="1198073"/>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Context Schema ID: IngressionContextV1.0</a:t>
            </a:r>
          </a:p>
          <a:p>
            <a:pPr marL="91440"/>
            <a:r>
              <a:rPr lang="en-US" sz="800" b="1" dirty="0">
                <a:solidFill>
                  <a:srgbClr val="7030A0"/>
                </a:solidFill>
              </a:rPr>
              <a:t>Processing Pipeline ID: FcsHostAccountDetailV1.0</a:t>
            </a:r>
          </a:p>
          <a:p>
            <a:pPr marL="91440"/>
            <a:r>
              <a:rPr lang="en-US" sz="800" b="1" dirty="0">
                <a:solidFill>
                  <a:srgbClr val="7030A0"/>
                </a:solidFill>
              </a:rPr>
              <a:t>Processing Stage ID: Ingression</a:t>
            </a:r>
          </a:p>
          <a:p>
            <a:pPr marL="91440"/>
            <a:r>
              <a:rPr lang="en-US" sz="800" b="1" dirty="0">
                <a:solidFill>
                  <a:srgbClr val="7030A0"/>
                </a:solidFill>
              </a:rPr>
              <a:t>Transaction ID: T#600</a:t>
            </a:r>
          </a:p>
          <a:p>
            <a:pPr marL="91440"/>
            <a:r>
              <a:rPr lang="en-US" sz="800" b="1" dirty="0">
                <a:solidFill>
                  <a:srgbClr val="7030A0"/>
                </a:solidFill>
              </a:rPr>
              <a:t>Transaction Start Time: 08/30/2018:09:00 PM</a:t>
            </a:r>
          </a:p>
          <a:p>
            <a:pPr marL="91440"/>
            <a:r>
              <a:rPr lang="en-US" sz="800" b="1" dirty="0">
                <a:solidFill>
                  <a:srgbClr val="7030A0"/>
                </a:solidFill>
              </a:rPr>
              <a:t>Transaction End Time: 08/30/2018:09:30 PM </a:t>
            </a:r>
          </a:p>
          <a:p>
            <a:pPr marL="91440"/>
            <a:r>
              <a:rPr lang="en-US" sz="800" b="1" dirty="0">
                <a:solidFill>
                  <a:srgbClr val="7030A0"/>
                </a:solidFill>
              </a:rPr>
              <a:t>Time of Delivery: 08/30/2018:08:30 PM</a:t>
            </a:r>
          </a:p>
          <a:p>
            <a:pPr marL="91440"/>
            <a:r>
              <a:rPr lang="en-US" sz="800" b="1" dirty="0">
                <a:solidFill>
                  <a:srgbClr val="7030A0"/>
                </a:solidFill>
              </a:rPr>
              <a:t>Interface Pattern: Bulk-Batch Reception</a:t>
            </a:r>
          </a:p>
        </p:txBody>
      </p:sp>
      <p:sp>
        <p:nvSpPr>
          <p:cNvPr id="51" name="Rectangle: Folded Corner 50">
            <a:extLst>
              <a:ext uri="{FF2B5EF4-FFF2-40B4-BE49-F238E27FC236}">
                <a16:creationId xmlns:a16="http://schemas.microsoft.com/office/drawing/2014/main" id="{8975F522-C0A8-41ED-9644-A108696E20F6}"/>
              </a:ext>
            </a:extLst>
          </p:cNvPr>
          <p:cNvSpPr/>
          <p:nvPr/>
        </p:nvSpPr>
        <p:spPr>
          <a:xfrm>
            <a:off x="2862268" y="5074317"/>
            <a:ext cx="1676400" cy="595685"/>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1001001234567001</a:t>
            </a:r>
          </a:p>
          <a:p>
            <a:pPr marL="91440"/>
            <a:r>
              <a:rPr lang="en-US" sz="800" b="1" dirty="0">
                <a:solidFill>
                  <a:srgbClr val="7030A0"/>
                </a:solidFill>
              </a:rPr>
              <a:t>Current Record Number: </a:t>
            </a:r>
            <a:r>
              <a:rPr lang="en-US" sz="800" b="1" dirty="0">
                <a:solidFill>
                  <a:srgbClr val="0070C0"/>
                </a:solidFill>
              </a:rPr>
              <a:t>1</a:t>
            </a:r>
          </a:p>
          <a:p>
            <a:pPr marL="91440"/>
            <a:r>
              <a:rPr lang="en-US" sz="800" b="1" dirty="0">
                <a:solidFill>
                  <a:srgbClr val="7030A0"/>
                </a:solidFill>
              </a:rPr>
              <a:t>Record Key: </a:t>
            </a:r>
            <a:r>
              <a:rPr lang="en-US" sz="800" b="1" dirty="0">
                <a:solidFill>
                  <a:srgbClr val="0070C0"/>
                </a:solidFill>
              </a:rPr>
              <a:t>I2#1000001</a:t>
            </a:r>
          </a:p>
          <a:p>
            <a:pPr marL="91440"/>
            <a:r>
              <a:rPr lang="en-US" sz="800" b="1" dirty="0">
                <a:solidFill>
                  <a:srgbClr val="7030A0"/>
                </a:solidFill>
              </a:rPr>
              <a:t>Record Schema ID: </a:t>
            </a:r>
            <a:r>
              <a:rPr lang="en-US" sz="800" b="1" dirty="0">
                <a:solidFill>
                  <a:srgbClr val="0070C0"/>
                </a:solidFill>
              </a:rPr>
              <a:t>FCSTV1.0</a:t>
            </a:r>
          </a:p>
        </p:txBody>
      </p:sp>
      <p:sp>
        <p:nvSpPr>
          <p:cNvPr id="52" name="Rectangle: Folded Corner 51">
            <a:extLst>
              <a:ext uri="{FF2B5EF4-FFF2-40B4-BE49-F238E27FC236}">
                <a16:creationId xmlns:a16="http://schemas.microsoft.com/office/drawing/2014/main" id="{30B1CEB3-8BA1-4AAB-8AF0-3603402B9F34}"/>
              </a:ext>
            </a:extLst>
          </p:cNvPr>
          <p:cNvSpPr/>
          <p:nvPr/>
        </p:nvSpPr>
        <p:spPr>
          <a:xfrm>
            <a:off x="2862268" y="5753159"/>
            <a:ext cx="1676400" cy="595685"/>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1001002334567001</a:t>
            </a:r>
          </a:p>
          <a:p>
            <a:pPr marL="91440"/>
            <a:r>
              <a:rPr lang="en-US" sz="800" b="1" dirty="0">
                <a:solidFill>
                  <a:srgbClr val="7030A0"/>
                </a:solidFill>
              </a:rPr>
              <a:t>Current Record Number: </a:t>
            </a:r>
            <a:r>
              <a:rPr lang="en-US" sz="800" b="1" dirty="0">
                <a:solidFill>
                  <a:srgbClr val="0070C0"/>
                </a:solidFill>
              </a:rPr>
              <a:t>100</a:t>
            </a:r>
          </a:p>
          <a:p>
            <a:pPr marL="91440"/>
            <a:r>
              <a:rPr lang="en-US" sz="800" b="1" dirty="0">
                <a:solidFill>
                  <a:srgbClr val="7030A0"/>
                </a:solidFill>
              </a:rPr>
              <a:t>Record Key: </a:t>
            </a:r>
            <a:r>
              <a:rPr lang="en-US" sz="800" b="1" dirty="0">
                <a:solidFill>
                  <a:srgbClr val="0070C0"/>
                </a:solidFill>
              </a:rPr>
              <a:t>I2#1000100</a:t>
            </a:r>
          </a:p>
          <a:p>
            <a:pPr marL="91440"/>
            <a:r>
              <a:rPr lang="en-US" sz="800" b="1" dirty="0">
                <a:solidFill>
                  <a:srgbClr val="7030A0"/>
                </a:solidFill>
              </a:rPr>
              <a:t>Record Schema ID: </a:t>
            </a:r>
            <a:r>
              <a:rPr lang="en-US" sz="800" b="1" dirty="0">
                <a:solidFill>
                  <a:srgbClr val="0070C0"/>
                </a:solidFill>
              </a:rPr>
              <a:t>FCSTV1.0</a:t>
            </a:r>
          </a:p>
        </p:txBody>
      </p:sp>
      <p:sp>
        <p:nvSpPr>
          <p:cNvPr id="53" name="Rectangle: Folded Corner 52">
            <a:extLst>
              <a:ext uri="{FF2B5EF4-FFF2-40B4-BE49-F238E27FC236}">
                <a16:creationId xmlns:a16="http://schemas.microsoft.com/office/drawing/2014/main" id="{7850DD61-056E-4000-9539-3B0F339A765B}"/>
              </a:ext>
            </a:extLst>
          </p:cNvPr>
          <p:cNvSpPr/>
          <p:nvPr/>
        </p:nvSpPr>
        <p:spPr>
          <a:xfrm>
            <a:off x="2612066" y="5071732"/>
            <a:ext cx="152665" cy="1295399"/>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Start Event</a:t>
            </a:r>
          </a:p>
        </p:txBody>
      </p:sp>
      <p:sp>
        <p:nvSpPr>
          <p:cNvPr id="54" name="Rectangle: Folded Corner 53">
            <a:extLst>
              <a:ext uri="{FF2B5EF4-FFF2-40B4-BE49-F238E27FC236}">
                <a16:creationId xmlns:a16="http://schemas.microsoft.com/office/drawing/2014/main" id="{EF2C3A82-16F1-49C5-B566-CD3B7E875515}"/>
              </a:ext>
            </a:extLst>
          </p:cNvPr>
          <p:cNvSpPr/>
          <p:nvPr/>
        </p:nvSpPr>
        <p:spPr>
          <a:xfrm>
            <a:off x="4645084" y="5071731"/>
            <a:ext cx="152665" cy="1295399"/>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91440" rIns="0" bIns="0" numCol="1" spcCol="0" rtlCol="0" fromWordArt="0" anchor="ctr" anchorCtr="0" forceAA="0" compatLnSpc="1">
            <a:prstTxWarp prst="textNoShape">
              <a:avLst/>
            </a:prstTxWarp>
            <a:noAutofit/>
          </a:bodyPr>
          <a:lstStyle/>
          <a:p>
            <a:pPr marL="91440" algn="ctr"/>
            <a:r>
              <a:rPr lang="en-US" sz="800" b="1" dirty="0">
                <a:solidFill>
                  <a:srgbClr val="0070C0"/>
                </a:solidFill>
              </a:rPr>
              <a:t>End Event</a:t>
            </a:r>
          </a:p>
        </p:txBody>
      </p:sp>
      <p:sp>
        <p:nvSpPr>
          <p:cNvPr id="75" name="TextBox 74">
            <a:extLst>
              <a:ext uri="{FF2B5EF4-FFF2-40B4-BE49-F238E27FC236}">
                <a16:creationId xmlns:a16="http://schemas.microsoft.com/office/drawing/2014/main" id="{7B34F80C-778A-4251-9853-BA355664DCED}"/>
              </a:ext>
            </a:extLst>
          </p:cNvPr>
          <p:cNvSpPr txBox="1"/>
          <p:nvPr/>
        </p:nvSpPr>
        <p:spPr>
          <a:xfrm>
            <a:off x="3055071" y="729813"/>
            <a:ext cx="1290793"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Ingression</a:t>
            </a:r>
          </a:p>
        </p:txBody>
      </p:sp>
      <p:sp>
        <p:nvSpPr>
          <p:cNvPr id="76" name="TextBox 75">
            <a:extLst>
              <a:ext uri="{FF2B5EF4-FFF2-40B4-BE49-F238E27FC236}">
                <a16:creationId xmlns:a16="http://schemas.microsoft.com/office/drawing/2014/main" id="{946E11F8-D93B-4524-A255-7C296D90B8DE}"/>
              </a:ext>
            </a:extLst>
          </p:cNvPr>
          <p:cNvSpPr txBox="1"/>
          <p:nvPr/>
        </p:nvSpPr>
        <p:spPr>
          <a:xfrm>
            <a:off x="4956866" y="729813"/>
            <a:ext cx="2286000"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Harmonization</a:t>
            </a:r>
          </a:p>
        </p:txBody>
      </p:sp>
      <p:sp>
        <p:nvSpPr>
          <p:cNvPr id="77" name="TextBox 76">
            <a:extLst>
              <a:ext uri="{FF2B5EF4-FFF2-40B4-BE49-F238E27FC236}">
                <a16:creationId xmlns:a16="http://schemas.microsoft.com/office/drawing/2014/main" id="{868376ED-29D3-4CA3-A3FE-C9C17BF80925}"/>
              </a:ext>
            </a:extLst>
          </p:cNvPr>
          <p:cNvSpPr txBox="1"/>
          <p:nvPr/>
        </p:nvSpPr>
        <p:spPr>
          <a:xfrm>
            <a:off x="7384022" y="762000"/>
            <a:ext cx="2286000"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Materialization</a:t>
            </a:r>
          </a:p>
        </p:txBody>
      </p:sp>
      <p:sp>
        <p:nvSpPr>
          <p:cNvPr id="78" name="TextBox 77">
            <a:extLst>
              <a:ext uri="{FF2B5EF4-FFF2-40B4-BE49-F238E27FC236}">
                <a16:creationId xmlns:a16="http://schemas.microsoft.com/office/drawing/2014/main" id="{F21575BC-7A66-41DF-B314-CEC2F0F34624}"/>
              </a:ext>
            </a:extLst>
          </p:cNvPr>
          <p:cNvSpPr txBox="1"/>
          <p:nvPr/>
        </p:nvSpPr>
        <p:spPr>
          <a:xfrm>
            <a:off x="10294872" y="741564"/>
            <a:ext cx="1290793"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Egression</a:t>
            </a:r>
          </a:p>
        </p:txBody>
      </p:sp>
      <p:sp>
        <p:nvSpPr>
          <p:cNvPr id="79" name="TextBox 78">
            <a:extLst>
              <a:ext uri="{FF2B5EF4-FFF2-40B4-BE49-F238E27FC236}">
                <a16:creationId xmlns:a16="http://schemas.microsoft.com/office/drawing/2014/main" id="{94466D69-F7C2-49E1-A14F-EDE079623036}"/>
              </a:ext>
            </a:extLst>
          </p:cNvPr>
          <p:cNvSpPr txBox="1"/>
          <p:nvPr/>
        </p:nvSpPr>
        <p:spPr>
          <a:xfrm>
            <a:off x="583355" y="3567333"/>
            <a:ext cx="1290793"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Focus Host</a:t>
            </a:r>
          </a:p>
        </p:txBody>
      </p:sp>
      <p:sp>
        <p:nvSpPr>
          <p:cNvPr id="80" name="TextBox 79">
            <a:extLst>
              <a:ext uri="{FF2B5EF4-FFF2-40B4-BE49-F238E27FC236}">
                <a16:creationId xmlns:a16="http://schemas.microsoft.com/office/drawing/2014/main" id="{51DBC3A5-740A-477C-8BED-C8FEA6DCE54F}"/>
              </a:ext>
            </a:extLst>
          </p:cNvPr>
          <p:cNvSpPr txBox="1"/>
          <p:nvPr/>
        </p:nvSpPr>
        <p:spPr>
          <a:xfrm>
            <a:off x="526843" y="759284"/>
            <a:ext cx="1290793" cy="292388"/>
          </a:xfrm>
          <a:prstGeom prst="rect">
            <a:avLst/>
          </a:prstGeom>
          <a:noFill/>
        </p:spPr>
        <p:txBody>
          <a:bodyPr wrap="square" rtlCol="0">
            <a:spAutoFit/>
          </a:bodyPr>
          <a:lstStyle/>
          <a:p>
            <a:pPr algn="ctr"/>
            <a:r>
              <a:rPr lang="en-US" sz="1300" b="1" dirty="0">
                <a:solidFill>
                  <a:schemeClr val="tx1">
                    <a:lumMod val="75000"/>
                    <a:lumOff val="25000"/>
                  </a:schemeClr>
                </a:solidFill>
                <a:latin typeface="+mj-lt"/>
              </a:rPr>
              <a:t>Shaw</a:t>
            </a:r>
          </a:p>
        </p:txBody>
      </p:sp>
      <p:sp>
        <p:nvSpPr>
          <p:cNvPr id="81" name="Rectangle: Folded Corner 80">
            <a:extLst>
              <a:ext uri="{FF2B5EF4-FFF2-40B4-BE49-F238E27FC236}">
                <a16:creationId xmlns:a16="http://schemas.microsoft.com/office/drawing/2014/main" id="{2E853A5E-1334-47DE-8590-C441F550E8B7}"/>
              </a:ext>
            </a:extLst>
          </p:cNvPr>
          <p:cNvSpPr/>
          <p:nvPr/>
        </p:nvSpPr>
        <p:spPr>
          <a:xfrm>
            <a:off x="5270323" y="4204915"/>
            <a:ext cx="1676400" cy="595685"/>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1001001234567001</a:t>
            </a:r>
          </a:p>
          <a:p>
            <a:pPr marL="91440"/>
            <a:r>
              <a:rPr lang="en-US" sz="800" b="1" dirty="0">
                <a:solidFill>
                  <a:srgbClr val="7030A0"/>
                </a:solidFill>
              </a:rPr>
              <a:t>Current Record Number: </a:t>
            </a:r>
            <a:r>
              <a:rPr lang="en-US" sz="800" b="1" dirty="0">
                <a:solidFill>
                  <a:srgbClr val="0070C0"/>
                </a:solidFill>
              </a:rPr>
              <a:t>1</a:t>
            </a:r>
          </a:p>
          <a:p>
            <a:pPr marL="91440"/>
            <a:r>
              <a:rPr lang="en-US" sz="800" b="1" dirty="0">
                <a:solidFill>
                  <a:srgbClr val="7030A0"/>
                </a:solidFill>
              </a:rPr>
              <a:t>Record Key: </a:t>
            </a:r>
            <a:r>
              <a:rPr lang="en-US" sz="800" b="1" dirty="0">
                <a:solidFill>
                  <a:srgbClr val="0070C0"/>
                </a:solidFill>
              </a:rPr>
              <a:t>I1#1000001</a:t>
            </a:r>
          </a:p>
          <a:p>
            <a:pPr marL="91440"/>
            <a:r>
              <a:rPr lang="en-US" sz="800" b="1" dirty="0">
                <a:solidFill>
                  <a:srgbClr val="7030A0"/>
                </a:solidFill>
              </a:rPr>
              <a:t>Record Schema ID: </a:t>
            </a:r>
            <a:r>
              <a:rPr lang="en-US" sz="800" b="1" dirty="0">
                <a:solidFill>
                  <a:srgbClr val="0070C0"/>
                </a:solidFill>
              </a:rPr>
              <a:t>IL80V1.0</a:t>
            </a:r>
          </a:p>
        </p:txBody>
      </p:sp>
      <p:sp>
        <p:nvSpPr>
          <p:cNvPr id="82" name="Rectangle: Folded Corner 81">
            <a:extLst>
              <a:ext uri="{FF2B5EF4-FFF2-40B4-BE49-F238E27FC236}">
                <a16:creationId xmlns:a16="http://schemas.microsoft.com/office/drawing/2014/main" id="{1C4C1CEF-316F-4BD7-AF16-9C16CBCD7057}"/>
              </a:ext>
            </a:extLst>
          </p:cNvPr>
          <p:cNvSpPr/>
          <p:nvPr/>
        </p:nvSpPr>
        <p:spPr>
          <a:xfrm>
            <a:off x="5270323" y="4849471"/>
            <a:ext cx="1676400" cy="595685"/>
          </a:xfrm>
          <a:prstGeom prst="foldedCorner">
            <a:avLst/>
          </a:prstGeom>
          <a:solidFill>
            <a:srgbClr val="FFD8BD"/>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1001001234567001</a:t>
            </a:r>
          </a:p>
          <a:p>
            <a:pPr marL="91440"/>
            <a:r>
              <a:rPr lang="en-US" sz="800" b="1" dirty="0">
                <a:solidFill>
                  <a:srgbClr val="7030A0"/>
                </a:solidFill>
              </a:rPr>
              <a:t>Current Record Number: </a:t>
            </a:r>
            <a:r>
              <a:rPr lang="en-US" sz="800" b="1" dirty="0">
                <a:solidFill>
                  <a:srgbClr val="0070C0"/>
                </a:solidFill>
              </a:rPr>
              <a:t>1</a:t>
            </a:r>
          </a:p>
          <a:p>
            <a:pPr marL="91440"/>
            <a:r>
              <a:rPr lang="en-US" sz="800" b="1" dirty="0">
                <a:solidFill>
                  <a:srgbClr val="7030A0"/>
                </a:solidFill>
              </a:rPr>
              <a:t>Record Key: </a:t>
            </a:r>
            <a:r>
              <a:rPr lang="en-US" sz="800" b="1" dirty="0">
                <a:solidFill>
                  <a:srgbClr val="0070C0"/>
                </a:solidFill>
              </a:rPr>
              <a:t>I2#1000001</a:t>
            </a:r>
          </a:p>
          <a:p>
            <a:pPr marL="91440"/>
            <a:r>
              <a:rPr lang="en-US" sz="800" b="1" dirty="0">
                <a:solidFill>
                  <a:srgbClr val="7030A0"/>
                </a:solidFill>
              </a:rPr>
              <a:t>Record Schema ID: </a:t>
            </a:r>
            <a:r>
              <a:rPr lang="en-US" sz="800" b="1" dirty="0">
                <a:solidFill>
                  <a:srgbClr val="0070C0"/>
                </a:solidFill>
              </a:rPr>
              <a:t>FCSTV1.0</a:t>
            </a:r>
          </a:p>
        </p:txBody>
      </p:sp>
      <p:sp>
        <p:nvSpPr>
          <p:cNvPr id="83" name="Rectangle: Folded Corner 82">
            <a:extLst>
              <a:ext uri="{FF2B5EF4-FFF2-40B4-BE49-F238E27FC236}">
                <a16:creationId xmlns:a16="http://schemas.microsoft.com/office/drawing/2014/main" id="{2FD1E364-9396-48D0-B668-E9808EBECC54}"/>
              </a:ext>
            </a:extLst>
          </p:cNvPr>
          <p:cNvSpPr/>
          <p:nvPr/>
        </p:nvSpPr>
        <p:spPr>
          <a:xfrm>
            <a:off x="7686985" y="4186329"/>
            <a:ext cx="1676400" cy="595685"/>
          </a:xfrm>
          <a:prstGeom prst="foldedCorner">
            <a:avLst/>
          </a:prstGeom>
          <a:solidFill>
            <a:schemeClr val="accent4">
              <a:lumMod val="40000"/>
              <a:lumOff val="60000"/>
            </a:schemeClr>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1001002334567001</a:t>
            </a:r>
          </a:p>
          <a:p>
            <a:pPr marL="91440"/>
            <a:r>
              <a:rPr lang="en-US" sz="800" b="1" dirty="0">
                <a:solidFill>
                  <a:srgbClr val="7030A0"/>
                </a:solidFill>
              </a:rPr>
              <a:t>Current Record Number: </a:t>
            </a:r>
            <a:r>
              <a:rPr lang="en-US" sz="800" b="1" dirty="0">
                <a:solidFill>
                  <a:srgbClr val="0070C0"/>
                </a:solidFill>
              </a:rPr>
              <a:t>1</a:t>
            </a:r>
          </a:p>
          <a:p>
            <a:pPr marL="91440"/>
            <a:r>
              <a:rPr lang="en-US" sz="800" b="1" dirty="0">
                <a:solidFill>
                  <a:srgbClr val="7030A0"/>
                </a:solidFill>
              </a:rPr>
              <a:t>Record Key: </a:t>
            </a:r>
            <a:r>
              <a:rPr lang="en-US" sz="800" b="1" dirty="0">
                <a:solidFill>
                  <a:srgbClr val="0070C0"/>
                </a:solidFill>
              </a:rPr>
              <a:t>H#1000001</a:t>
            </a:r>
          </a:p>
          <a:p>
            <a:pPr marL="91440"/>
            <a:r>
              <a:rPr lang="en-US" sz="800" b="1" dirty="0">
                <a:solidFill>
                  <a:srgbClr val="7030A0"/>
                </a:solidFill>
              </a:rPr>
              <a:t>Record Schema ID: </a:t>
            </a:r>
            <a:r>
              <a:rPr lang="en-US" sz="800" b="1" dirty="0">
                <a:solidFill>
                  <a:srgbClr val="0070C0"/>
                </a:solidFill>
              </a:rPr>
              <a:t>LoanHV1.0</a:t>
            </a:r>
          </a:p>
        </p:txBody>
      </p:sp>
      <p:sp>
        <p:nvSpPr>
          <p:cNvPr id="84" name="Rectangle: Folded Corner 83">
            <a:extLst>
              <a:ext uri="{FF2B5EF4-FFF2-40B4-BE49-F238E27FC236}">
                <a16:creationId xmlns:a16="http://schemas.microsoft.com/office/drawing/2014/main" id="{422E9292-36CE-4685-BB46-B6A4E0F84A13}"/>
              </a:ext>
            </a:extLst>
          </p:cNvPr>
          <p:cNvSpPr/>
          <p:nvPr/>
        </p:nvSpPr>
        <p:spPr>
          <a:xfrm>
            <a:off x="10097081" y="4173111"/>
            <a:ext cx="1676400" cy="595685"/>
          </a:xfrm>
          <a:prstGeom prst="foldedCorner">
            <a:avLst/>
          </a:prstGeom>
          <a:solidFill>
            <a:srgbClr val="9BE5FF"/>
          </a:solidFill>
          <a:ln w="12700">
            <a:solidFill>
              <a:schemeClr val="tx1">
                <a:lumMod val="75000"/>
                <a:lumOff val="25000"/>
              </a:schemeClr>
            </a:solid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91440"/>
            <a:r>
              <a:rPr lang="en-US" sz="800" b="1" dirty="0">
                <a:solidFill>
                  <a:srgbClr val="7030A0"/>
                </a:solidFill>
              </a:rPr>
              <a:t>Data Object Key: </a:t>
            </a:r>
            <a:r>
              <a:rPr lang="en-US" sz="800" b="1" dirty="0">
                <a:solidFill>
                  <a:srgbClr val="0070C0"/>
                </a:solidFill>
              </a:rPr>
              <a:t>1001001234567001</a:t>
            </a:r>
          </a:p>
          <a:p>
            <a:pPr marL="91440"/>
            <a:r>
              <a:rPr lang="en-US" sz="800" b="1" dirty="0">
                <a:solidFill>
                  <a:srgbClr val="7030A0"/>
                </a:solidFill>
              </a:rPr>
              <a:t>Current Record Number: </a:t>
            </a:r>
            <a:r>
              <a:rPr lang="en-US" sz="800" b="1" dirty="0">
                <a:solidFill>
                  <a:srgbClr val="0070C0"/>
                </a:solidFill>
              </a:rPr>
              <a:t>1</a:t>
            </a:r>
          </a:p>
          <a:p>
            <a:pPr marL="91440"/>
            <a:r>
              <a:rPr lang="en-US" sz="800" b="1" dirty="0">
                <a:solidFill>
                  <a:srgbClr val="7030A0"/>
                </a:solidFill>
              </a:rPr>
              <a:t>Record Key: </a:t>
            </a:r>
            <a:r>
              <a:rPr lang="en-US" sz="800" b="1" dirty="0">
                <a:solidFill>
                  <a:srgbClr val="0070C0"/>
                </a:solidFill>
              </a:rPr>
              <a:t>M#1000001</a:t>
            </a:r>
          </a:p>
          <a:p>
            <a:pPr marL="91440"/>
            <a:r>
              <a:rPr lang="en-US" sz="800" b="1" dirty="0">
                <a:solidFill>
                  <a:srgbClr val="7030A0"/>
                </a:solidFill>
              </a:rPr>
              <a:t>Record Schema ID: </a:t>
            </a:r>
            <a:r>
              <a:rPr lang="en-US" sz="800" b="1" dirty="0">
                <a:solidFill>
                  <a:srgbClr val="0070C0"/>
                </a:solidFill>
              </a:rPr>
              <a:t>LoanMV1.0</a:t>
            </a:r>
          </a:p>
        </p:txBody>
      </p:sp>
      <p:cxnSp>
        <p:nvCxnSpPr>
          <p:cNvPr id="5" name="Connector: Elbow 4">
            <a:extLst>
              <a:ext uri="{FF2B5EF4-FFF2-40B4-BE49-F238E27FC236}">
                <a16:creationId xmlns:a16="http://schemas.microsoft.com/office/drawing/2014/main" id="{1F449E2A-1B4D-4D03-B7A3-6E259E3E06E1}"/>
              </a:ext>
            </a:extLst>
          </p:cNvPr>
          <p:cNvCxnSpPr>
            <a:cxnSpLocks/>
            <a:stCxn id="10" idx="3"/>
            <a:endCxn id="81" idx="1"/>
          </p:cNvCxnSpPr>
          <p:nvPr/>
        </p:nvCxnSpPr>
        <p:spPr>
          <a:xfrm>
            <a:off x="4538668" y="2662629"/>
            <a:ext cx="731655" cy="1840129"/>
          </a:xfrm>
          <a:prstGeom prst="bentConnector3">
            <a:avLst>
              <a:gd name="adj1" fmla="val 50000"/>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B3C67481-A4B5-4DD8-8C3E-F4C288C7F3B0}"/>
              </a:ext>
            </a:extLst>
          </p:cNvPr>
          <p:cNvCxnSpPr>
            <a:cxnSpLocks/>
            <a:stCxn id="51" idx="3"/>
          </p:cNvCxnSpPr>
          <p:nvPr/>
        </p:nvCxnSpPr>
        <p:spPr>
          <a:xfrm flipV="1">
            <a:off x="4538668" y="5071731"/>
            <a:ext cx="731655" cy="300429"/>
          </a:xfrm>
          <a:prstGeom prst="bentConnector3">
            <a:avLst>
              <a:gd name="adj1" fmla="val 50000"/>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73B8A54-956C-46B4-BB9B-C7B2AAFF4214}"/>
              </a:ext>
            </a:extLst>
          </p:cNvPr>
          <p:cNvCxnSpPr>
            <a:cxnSpLocks/>
            <a:stCxn id="36" idx="3"/>
            <a:endCxn id="83" idx="1"/>
          </p:cNvCxnSpPr>
          <p:nvPr/>
        </p:nvCxnSpPr>
        <p:spPr>
          <a:xfrm>
            <a:off x="6950871" y="3823618"/>
            <a:ext cx="736114" cy="660554"/>
          </a:xfrm>
          <a:prstGeom prst="bentConnector3">
            <a:avLst>
              <a:gd name="adj1" fmla="val 5256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87E4965-9929-48E1-903A-87DD68BBEC6B}"/>
              </a:ext>
            </a:extLst>
          </p:cNvPr>
          <p:cNvCxnSpPr>
            <a:cxnSpLocks/>
            <a:stCxn id="41" idx="3"/>
            <a:endCxn id="84" idx="1"/>
          </p:cNvCxnSpPr>
          <p:nvPr/>
        </p:nvCxnSpPr>
        <p:spPr>
          <a:xfrm>
            <a:off x="9363385" y="3814627"/>
            <a:ext cx="733696" cy="656327"/>
          </a:xfrm>
          <a:prstGeom prst="bentConnector3">
            <a:avLst>
              <a:gd name="adj1" fmla="val 50000"/>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3D9CD-7B14-49F2-B423-07B5A6DB60BF}"/>
              </a:ext>
            </a:extLst>
          </p:cNvPr>
          <p:cNvCxnSpPr>
            <a:cxnSpLocks/>
            <a:stCxn id="6" idx="2"/>
            <a:endCxn id="18" idx="1"/>
          </p:cNvCxnSpPr>
          <p:nvPr/>
        </p:nvCxnSpPr>
        <p:spPr>
          <a:xfrm rot="16200000" flipH="1">
            <a:off x="1886141" y="2283975"/>
            <a:ext cx="97327" cy="1354523"/>
          </a:xfrm>
          <a:prstGeom prst="bentConnector2">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09EF8FAB-E612-4E46-A171-C02D61B65844}"/>
              </a:ext>
            </a:extLst>
          </p:cNvPr>
          <p:cNvCxnSpPr>
            <a:cxnSpLocks/>
            <a:stCxn id="7" idx="2"/>
            <a:endCxn id="53" idx="1"/>
          </p:cNvCxnSpPr>
          <p:nvPr/>
        </p:nvCxnSpPr>
        <p:spPr>
          <a:xfrm rot="16200000" flipH="1">
            <a:off x="1869188" y="4976554"/>
            <a:ext cx="156832" cy="1328924"/>
          </a:xfrm>
          <a:prstGeom prst="bentConnector2">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D146959D-F841-46B3-92B4-BABDB0E6AC09}"/>
              </a:ext>
            </a:extLst>
          </p:cNvPr>
          <p:cNvCxnSpPr>
            <a:stCxn id="19" idx="3"/>
          </p:cNvCxnSpPr>
          <p:nvPr/>
        </p:nvCxnSpPr>
        <p:spPr>
          <a:xfrm>
            <a:off x="4797749" y="3009900"/>
            <a:ext cx="2250046" cy="1461054"/>
          </a:xfrm>
          <a:prstGeom prst="bentConnector3">
            <a:avLst>
              <a:gd name="adj1" fmla="val 89801"/>
            </a:avLst>
          </a:prstGeom>
          <a:ln w="254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4DCDE16-75B3-4168-A2CA-B0D6255B8071}"/>
              </a:ext>
            </a:extLst>
          </p:cNvPr>
          <p:cNvCxnSpPr>
            <a:cxnSpLocks/>
            <a:stCxn id="54" idx="3"/>
            <a:endCxn id="39" idx="1"/>
          </p:cNvCxnSpPr>
          <p:nvPr/>
        </p:nvCxnSpPr>
        <p:spPr>
          <a:xfrm flipV="1">
            <a:off x="4797749" y="4484172"/>
            <a:ext cx="2250046" cy="1235259"/>
          </a:xfrm>
          <a:prstGeom prst="bentConnector3">
            <a:avLst>
              <a:gd name="adj1" fmla="val 90220"/>
            </a:avLst>
          </a:prstGeom>
          <a:ln w="254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1D510B96-0209-4A41-BD32-2CD113F73F68}"/>
              </a:ext>
            </a:extLst>
          </p:cNvPr>
          <p:cNvCxnSpPr>
            <a:cxnSpLocks/>
            <a:stCxn id="39" idx="3"/>
            <a:endCxn id="44" idx="1"/>
          </p:cNvCxnSpPr>
          <p:nvPr/>
        </p:nvCxnSpPr>
        <p:spPr>
          <a:xfrm flipV="1">
            <a:off x="7209952" y="4161898"/>
            <a:ext cx="2259849" cy="322274"/>
          </a:xfrm>
          <a:prstGeom prst="bentConnector3">
            <a:avLst>
              <a:gd name="adj1" fmla="val 2029"/>
            </a:avLst>
          </a:prstGeom>
          <a:ln w="254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DF107CC4-8CB2-42ED-B741-E20F3458D00E}"/>
              </a:ext>
            </a:extLst>
          </p:cNvPr>
          <p:cNvCxnSpPr>
            <a:cxnSpLocks/>
            <a:stCxn id="44" idx="3"/>
            <a:endCxn id="49" idx="1"/>
          </p:cNvCxnSpPr>
          <p:nvPr/>
        </p:nvCxnSpPr>
        <p:spPr>
          <a:xfrm flipV="1">
            <a:off x="9622466" y="4151939"/>
            <a:ext cx="2252417" cy="9959"/>
          </a:xfrm>
          <a:prstGeom prst="bentConnector3">
            <a:avLst>
              <a:gd name="adj1" fmla="val 50000"/>
            </a:avLst>
          </a:prstGeom>
          <a:ln w="254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60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2.0 Dataflow Context</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247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7</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Enterprise Integration Platform Framework: </a:t>
            </a:r>
            <a:r>
              <a:rPr lang="en-US" dirty="0">
                <a:solidFill>
                  <a:schemeClr val="tx1">
                    <a:lumMod val="50000"/>
                    <a:lumOff val="50000"/>
                  </a:schemeClr>
                </a:solidFill>
              </a:rPr>
              <a:t>Dataflow Context</a:t>
            </a:r>
          </a:p>
        </p:txBody>
      </p:sp>
      <p:sp>
        <p:nvSpPr>
          <p:cNvPr id="8" name="Rectangle 7">
            <a:extLst>
              <a:ext uri="{FF2B5EF4-FFF2-40B4-BE49-F238E27FC236}">
                <a16:creationId xmlns:a16="http://schemas.microsoft.com/office/drawing/2014/main" id="{85AE48AE-9517-644A-8F8B-97693A36B0B4}"/>
              </a:ext>
            </a:extLst>
          </p:cNvPr>
          <p:cNvSpPr/>
          <p:nvPr/>
        </p:nvSpPr>
        <p:spPr>
          <a:xfrm>
            <a:off x="283459" y="774688"/>
            <a:ext cx="11125200" cy="5549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r>
              <a:rPr lang="en-US" b="1" dirty="0">
                <a:solidFill>
                  <a:srgbClr val="7030A0"/>
                </a:solidFill>
              </a:rPr>
              <a:t>Dataflow Context Overview</a:t>
            </a:r>
          </a:p>
          <a:p>
            <a:pPr algn="just">
              <a:spcBef>
                <a:spcPts val="600"/>
              </a:spcBef>
              <a:spcAft>
                <a:spcPts val="1200"/>
              </a:spcAft>
              <a:buSzPct val="90000"/>
            </a:pPr>
            <a:r>
              <a:rPr lang="en-US" dirty="0">
                <a:solidFill>
                  <a:schemeClr val="tx1">
                    <a:lumMod val="65000"/>
                    <a:lumOff val="35000"/>
                  </a:schemeClr>
                </a:solidFill>
              </a:rPr>
              <a:t>Context in the processing system is any relevant information that allows a processing module, application, system or platform to act on business data, message or event applying the correct and relevant business logic.</a:t>
            </a:r>
          </a:p>
          <a:p>
            <a:pPr algn="just">
              <a:spcBef>
                <a:spcPts val="600"/>
              </a:spcBef>
              <a:spcAft>
                <a:spcPts val="1200"/>
              </a:spcAft>
              <a:buSzPct val="90000"/>
            </a:pPr>
            <a:r>
              <a:rPr lang="en-US" dirty="0">
                <a:solidFill>
                  <a:schemeClr val="tx1">
                    <a:lumMod val="65000"/>
                    <a:lumOff val="35000"/>
                  </a:schemeClr>
                </a:solidFill>
              </a:rPr>
              <a:t>Data Flow Context provides meta information for data flowing through the pipeline.</a:t>
            </a:r>
          </a:p>
          <a:p>
            <a:pPr algn="just">
              <a:spcBef>
                <a:spcPts val="600"/>
              </a:spcBef>
              <a:spcAft>
                <a:spcPts val="1200"/>
              </a:spcAft>
              <a:buSzPct val="90000"/>
            </a:pPr>
            <a:r>
              <a:rPr lang="en-US" dirty="0">
                <a:solidFill>
                  <a:schemeClr val="tx1">
                    <a:lumMod val="65000"/>
                    <a:lumOff val="35000"/>
                  </a:schemeClr>
                </a:solidFill>
              </a:rPr>
              <a:t>Context or meta information is either provided by external sources, inferred and delivered by the current processing module or application, looked up from external services or passed between trusted modules in the pipeline.</a:t>
            </a:r>
          </a:p>
          <a:p>
            <a:pPr algn="just">
              <a:spcBef>
                <a:spcPts val="600"/>
              </a:spcBef>
              <a:spcAft>
                <a:spcPts val="1200"/>
              </a:spcAft>
              <a:buSzPct val="90000"/>
            </a:pPr>
            <a:r>
              <a:rPr lang="en-US" dirty="0">
                <a:solidFill>
                  <a:schemeClr val="tx1">
                    <a:lumMod val="65000"/>
                    <a:lumOff val="35000"/>
                  </a:schemeClr>
                </a:solidFill>
              </a:rPr>
              <a:t>Context or metadata itself is not the same as the bounded context of a service. Context provides further information for a service to refine the processing within the bounded context.</a:t>
            </a:r>
          </a:p>
          <a:p>
            <a:pPr algn="just">
              <a:spcBef>
                <a:spcPts val="600"/>
              </a:spcBef>
              <a:spcAft>
                <a:spcPts val="1200"/>
              </a:spcAft>
              <a:buSzPct val="90000"/>
            </a:pPr>
            <a:r>
              <a:rPr lang="en-US" dirty="0">
                <a:solidFill>
                  <a:schemeClr val="tx1">
                    <a:lumMod val="65000"/>
                    <a:lumOff val="35000"/>
                  </a:schemeClr>
                </a:solidFill>
              </a:rPr>
              <a:t>Context or metadata itself is not the same as schemas, which describes the formats of data. To provide consistency and versioning context itself must be described using schemas across the various modules or processing units in the pipeline.</a:t>
            </a:r>
          </a:p>
          <a:p>
            <a:pPr algn="just">
              <a:spcBef>
                <a:spcPts val="600"/>
              </a:spcBef>
              <a:spcAft>
                <a:spcPts val="1200"/>
              </a:spcAft>
              <a:buSzPct val="90000"/>
            </a:pPr>
            <a:r>
              <a:rPr lang="en-US" dirty="0">
                <a:solidFill>
                  <a:schemeClr val="tx1">
                    <a:lumMod val="65000"/>
                    <a:lumOff val="35000"/>
                  </a:schemeClr>
                </a:solidFill>
              </a:rPr>
              <a:t>Context data is used for applying the appropriate business logic, but can be used to send information to audit, logging, lineage or provenance systems.</a:t>
            </a:r>
          </a:p>
        </p:txBody>
      </p:sp>
    </p:spTree>
    <p:extLst>
      <p:ext uri="{BB962C8B-B14F-4D97-AF65-F5344CB8AC3E}">
        <p14:creationId xmlns:p14="http://schemas.microsoft.com/office/powerpoint/2010/main" val="2555292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8</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Enterprise Integration Platform Framework: </a:t>
            </a:r>
            <a:r>
              <a:rPr lang="en-US" dirty="0">
                <a:solidFill>
                  <a:schemeClr val="tx1">
                    <a:lumMod val="50000"/>
                    <a:lumOff val="50000"/>
                  </a:schemeClr>
                </a:solidFill>
              </a:rPr>
              <a:t>Dataflow Context</a:t>
            </a:r>
          </a:p>
        </p:txBody>
      </p:sp>
      <p:sp>
        <p:nvSpPr>
          <p:cNvPr id="8" name="Rectangle 7">
            <a:extLst>
              <a:ext uri="{FF2B5EF4-FFF2-40B4-BE49-F238E27FC236}">
                <a16:creationId xmlns:a16="http://schemas.microsoft.com/office/drawing/2014/main" id="{85AE48AE-9517-644A-8F8B-97693A36B0B4}"/>
              </a:ext>
            </a:extLst>
          </p:cNvPr>
          <p:cNvSpPr/>
          <p:nvPr/>
        </p:nvSpPr>
        <p:spPr>
          <a:xfrm>
            <a:off x="283459" y="774688"/>
            <a:ext cx="11125200" cy="5549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r>
              <a:rPr lang="en-US" b="1" dirty="0">
                <a:solidFill>
                  <a:srgbClr val="7030A0"/>
                </a:solidFill>
              </a:rPr>
              <a:t>Dataflow Context Requirements</a:t>
            </a:r>
          </a:p>
          <a:p>
            <a:pPr algn="just">
              <a:spcBef>
                <a:spcPts val="600"/>
              </a:spcBef>
              <a:spcAft>
                <a:spcPts val="1200"/>
              </a:spcAft>
              <a:buSzPct val="90000"/>
            </a:pPr>
            <a:r>
              <a:rPr lang="en-US" dirty="0">
                <a:solidFill>
                  <a:schemeClr val="tx1">
                    <a:lumMod val="65000"/>
                    <a:lumOff val="35000"/>
                  </a:schemeClr>
                </a:solidFill>
              </a:rPr>
              <a:t>Context must be a mandatory object across all API and messages across boundaries.</a:t>
            </a:r>
          </a:p>
          <a:p>
            <a:pPr algn="just">
              <a:spcBef>
                <a:spcPts val="600"/>
              </a:spcBef>
              <a:spcAft>
                <a:spcPts val="1200"/>
              </a:spcAft>
              <a:buSzPct val="90000"/>
            </a:pPr>
            <a:r>
              <a:rPr lang="en-US" dirty="0">
                <a:solidFill>
                  <a:schemeClr val="tx1">
                    <a:lumMod val="65000"/>
                    <a:lumOff val="35000"/>
                  </a:schemeClr>
                </a:solidFill>
              </a:rPr>
              <a:t>All context objects across the various demarcations must be defined by a schema and must be captured in a schema registry.</a:t>
            </a:r>
          </a:p>
          <a:p>
            <a:pPr algn="just">
              <a:spcBef>
                <a:spcPts val="600"/>
              </a:spcBef>
              <a:spcAft>
                <a:spcPts val="1200"/>
              </a:spcAft>
              <a:buSzPct val="90000"/>
            </a:pPr>
            <a:r>
              <a:rPr lang="en-US" dirty="0">
                <a:solidFill>
                  <a:schemeClr val="tx1">
                    <a:lumMod val="65000"/>
                    <a:lumOff val="35000"/>
                  </a:schemeClr>
                </a:solidFill>
              </a:rPr>
              <a:t>All data &amp; integration internal stages must include a context object that must include relevant context information received and generated to be passed to downstream modules and stages in the pipeline.</a:t>
            </a:r>
          </a:p>
          <a:p>
            <a:pPr algn="just">
              <a:spcBef>
                <a:spcPts val="600"/>
              </a:spcBef>
              <a:spcAft>
                <a:spcPts val="1200"/>
              </a:spcAft>
              <a:buSzPct val="90000"/>
            </a:pPr>
            <a:r>
              <a:rPr lang="en-US" dirty="0">
                <a:solidFill>
                  <a:schemeClr val="tx1">
                    <a:lumMod val="65000"/>
                    <a:lumOff val="35000"/>
                  </a:schemeClr>
                </a:solidFill>
              </a:rPr>
              <a:t>Within the data &amp; integration platform context must be treated as trusted information across the various modules and stages.</a:t>
            </a:r>
          </a:p>
          <a:p>
            <a:pPr algn="just">
              <a:spcBef>
                <a:spcPts val="600"/>
              </a:spcBef>
              <a:spcAft>
                <a:spcPts val="1200"/>
              </a:spcAft>
              <a:buSzPct val="90000"/>
            </a:pPr>
            <a:r>
              <a:rPr lang="en-US" dirty="0">
                <a:solidFill>
                  <a:schemeClr val="tx1">
                    <a:lumMod val="65000"/>
                    <a:lumOff val="35000"/>
                  </a:schemeClr>
                </a:solidFill>
              </a:rPr>
              <a:t>Context versioning must be aligned with the software version of the processing module.</a:t>
            </a:r>
          </a:p>
          <a:p>
            <a:pPr algn="just">
              <a:spcBef>
                <a:spcPts val="600"/>
              </a:spcBef>
              <a:spcAft>
                <a:spcPts val="1200"/>
              </a:spcAft>
              <a:buSzPct val="90000"/>
            </a:pPr>
            <a:r>
              <a:rPr lang="en-US" dirty="0">
                <a:solidFill>
                  <a:schemeClr val="tx1">
                    <a:lumMod val="65000"/>
                    <a:lumOff val="35000"/>
                  </a:schemeClr>
                </a:solidFill>
              </a:rPr>
              <a:t>Context must be treated as a cached entity, and any lookups to build context must be done on first entry or first instance across the various modules or services in the pipeline.</a:t>
            </a:r>
          </a:p>
          <a:p>
            <a:pPr algn="just">
              <a:spcBef>
                <a:spcPts val="600"/>
              </a:spcBef>
              <a:spcAft>
                <a:spcPts val="1200"/>
              </a:spcAft>
              <a:buSzPct val="90000"/>
            </a:pPr>
            <a:r>
              <a:rPr lang="en-US" dirty="0">
                <a:solidFill>
                  <a:schemeClr val="tx1">
                    <a:lumMod val="65000"/>
                    <a:lumOff val="35000"/>
                  </a:schemeClr>
                </a:solidFill>
              </a:rPr>
              <a:t>Give priority to processing versus and information preservation versus size.</a:t>
            </a:r>
          </a:p>
        </p:txBody>
      </p:sp>
    </p:spTree>
    <p:extLst>
      <p:ext uri="{BB962C8B-B14F-4D97-AF65-F5344CB8AC3E}">
        <p14:creationId xmlns:p14="http://schemas.microsoft.com/office/powerpoint/2010/main" val="936904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9</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Enterprise Integration Platform Framework: </a:t>
            </a:r>
            <a:r>
              <a:rPr lang="en-US" dirty="0">
                <a:solidFill>
                  <a:schemeClr val="tx1">
                    <a:lumMod val="50000"/>
                    <a:lumOff val="50000"/>
                  </a:schemeClr>
                </a:solidFill>
              </a:rPr>
              <a:t>Dataflow Context</a:t>
            </a:r>
          </a:p>
        </p:txBody>
      </p:sp>
      <p:sp>
        <p:nvSpPr>
          <p:cNvPr id="8" name="Rectangle 7">
            <a:extLst>
              <a:ext uri="{FF2B5EF4-FFF2-40B4-BE49-F238E27FC236}">
                <a16:creationId xmlns:a16="http://schemas.microsoft.com/office/drawing/2014/main" id="{85AE48AE-9517-644A-8F8B-97693A36B0B4}"/>
              </a:ext>
            </a:extLst>
          </p:cNvPr>
          <p:cNvSpPr/>
          <p:nvPr/>
        </p:nvSpPr>
        <p:spPr>
          <a:xfrm>
            <a:off x="283458" y="774688"/>
            <a:ext cx="11527541" cy="2189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endParaRPr lang="en-US" dirty="0">
              <a:solidFill>
                <a:schemeClr val="tx1">
                  <a:lumMod val="65000"/>
                  <a:lumOff val="35000"/>
                </a:schemeClr>
              </a:solidFill>
            </a:endParaRPr>
          </a:p>
        </p:txBody>
      </p:sp>
      <p:sp>
        <p:nvSpPr>
          <p:cNvPr id="5" name="Rectangle 4">
            <a:extLst>
              <a:ext uri="{FF2B5EF4-FFF2-40B4-BE49-F238E27FC236}">
                <a16:creationId xmlns:a16="http://schemas.microsoft.com/office/drawing/2014/main" id="{10A3F56F-B5E0-4C91-A478-ACDE308D30FF}"/>
              </a:ext>
            </a:extLst>
          </p:cNvPr>
          <p:cNvSpPr/>
          <p:nvPr/>
        </p:nvSpPr>
        <p:spPr>
          <a:xfrm>
            <a:off x="773813" y="1011141"/>
            <a:ext cx="10460742" cy="2060738"/>
          </a:xfrm>
          <a:prstGeom prst="rect">
            <a:avLst/>
          </a:prstGeom>
          <a:solidFill>
            <a:schemeClr val="bg1"/>
          </a:solidFill>
          <a:ln w="12700">
            <a:solidFill>
              <a:schemeClr val="tx1">
                <a:lumMod val="50000"/>
                <a:lumOff val="50000"/>
              </a:schemeClr>
            </a:solidFill>
            <a:prstDash val="solid"/>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r>
              <a:rPr lang="en-US" sz="1400" b="1" dirty="0">
                <a:solidFill>
                  <a:srgbClr val="002060"/>
                </a:solidFill>
              </a:rPr>
              <a:t>Record / Event</a:t>
            </a:r>
          </a:p>
        </p:txBody>
      </p:sp>
      <p:sp>
        <p:nvSpPr>
          <p:cNvPr id="6" name="Rectangle 5">
            <a:extLst>
              <a:ext uri="{FF2B5EF4-FFF2-40B4-BE49-F238E27FC236}">
                <a16:creationId xmlns:a16="http://schemas.microsoft.com/office/drawing/2014/main" id="{570DA9EE-1700-4C6E-907D-C1F8C63934F9}"/>
              </a:ext>
            </a:extLst>
          </p:cNvPr>
          <p:cNvSpPr/>
          <p:nvPr/>
        </p:nvSpPr>
        <p:spPr>
          <a:xfrm>
            <a:off x="4343400" y="1368518"/>
            <a:ext cx="6726943" cy="1357690"/>
          </a:xfrm>
          <a:prstGeom prst="rect">
            <a:avLst/>
          </a:prstGeom>
          <a:solidFill>
            <a:schemeClr val="bg1">
              <a:lumMod val="75000"/>
            </a:schemeClr>
          </a:solidFill>
          <a:ln w="12700">
            <a:solidFill>
              <a:schemeClr val="tx1">
                <a:lumMod val="50000"/>
                <a:lumOff val="50000"/>
              </a:schemeClr>
            </a:solidFill>
            <a:prstDash val="solid"/>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r>
              <a:rPr lang="en-US" sz="1400" b="1" dirty="0">
                <a:solidFill>
                  <a:srgbClr val="002060"/>
                </a:solidFill>
              </a:rPr>
              <a:t>Data</a:t>
            </a:r>
          </a:p>
        </p:txBody>
      </p:sp>
      <p:sp>
        <p:nvSpPr>
          <p:cNvPr id="7" name="Rectangle 6">
            <a:extLst>
              <a:ext uri="{FF2B5EF4-FFF2-40B4-BE49-F238E27FC236}">
                <a16:creationId xmlns:a16="http://schemas.microsoft.com/office/drawing/2014/main" id="{E554A648-A068-423C-BACB-250DAD0B5D3E}"/>
              </a:ext>
            </a:extLst>
          </p:cNvPr>
          <p:cNvSpPr/>
          <p:nvPr/>
        </p:nvSpPr>
        <p:spPr>
          <a:xfrm>
            <a:off x="914400" y="1368517"/>
            <a:ext cx="3352800" cy="1366991"/>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a:solidFill>
                  <a:srgbClr val="002060"/>
                </a:solidFill>
              </a:rPr>
              <a:t>Context</a:t>
            </a:r>
          </a:p>
        </p:txBody>
      </p:sp>
      <p:sp>
        <p:nvSpPr>
          <p:cNvPr id="12" name="Rectangle 11">
            <a:extLst>
              <a:ext uri="{FF2B5EF4-FFF2-40B4-BE49-F238E27FC236}">
                <a16:creationId xmlns:a16="http://schemas.microsoft.com/office/drawing/2014/main" id="{B0658B87-3C77-494B-BCD8-C678622315C1}"/>
              </a:ext>
            </a:extLst>
          </p:cNvPr>
          <p:cNvSpPr/>
          <p:nvPr/>
        </p:nvSpPr>
        <p:spPr>
          <a:xfrm>
            <a:off x="987076" y="2180920"/>
            <a:ext cx="1495332" cy="443340"/>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rgbClr val="002060"/>
                </a:solidFill>
              </a:rPr>
              <a:t>Record Context</a:t>
            </a:r>
          </a:p>
        </p:txBody>
      </p:sp>
      <p:sp>
        <p:nvSpPr>
          <p:cNvPr id="10" name="Rectangle 9">
            <a:extLst>
              <a:ext uri="{FF2B5EF4-FFF2-40B4-BE49-F238E27FC236}">
                <a16:creationId xmlns:a16="http://schemas.microsoft.com/office/drawing/2014/main" id="{8A955A86-53E9-4A2A-A6E8-EB75EDA6FF50}"/>
              </a:ext>
            </a:extLst>
          </p:cNvPr>
          <p:cNvSpPr/>
          <p:nvPr/>
        </p:nvSpPr>
        <p:spPr>
          <a:xfrm>
            <a:off x="977903" y="1669459"/>
            <a:ext cx="1504504" cy="443340"/>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rgbClr val="002060"/>
                </a:solidFill>
              </a:rPr>
              <a:t>Common Context</a:t>
            </a:r>
          </a:p>
        </p:txBody>
      </p:sp>
      <p:sp>
        <p:nvSpPr>
          <p:cNvPr id="11" name="Rectangle 10">
            <a:extLst>
              <a:ext uri="{FF2B5EF4-FFF2-40B4-BE49-F238E27FC236}">
                <a16:creationId xmlns:a16="http://schemas.microsoft.com/office/drawing/2014/main" id="{E7D2755E-C7FD-46C4-B894-23220E2FF8F6}"/>
              </a:ext>
            </a:extLst>
          </p:cNvPr>
          <p:cNvSpPr/>
          <p:nvPr/>
        </p:nvSpPr>
        <p:spPr>
          <a:xfrm>
            <a:off x="2563054" y="1669459"/>
            <a:ext cx="1587936" cy="443340"/>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rgbClr val="002060"/>
                </a:solidFill>
              </a:rPr>
              <a:t>Stage Specific Context</a:t>
            </a:r>
          </a:p>
        </p:txBody>
      </p:sp>
      <p:sp>
        <p:nvSpPr>
          <p:cNvPr id="13" name="Rectangle 12">
            <a:extLst>
              <a:ext uri="{FF2B5EF4-FFF2-40B4-BE49-F238E27FC236}">
                <a16:creationId xmlns:a16="http://schemas.microsoft.com/office/drawing/2014/main" id="{9642422B-5B22-402F-85A3-A44B13FAF6E6}"/>
              </a:ext>
            </a:extLst>
          </p:cNvPr>
          <p:cNvSpPr/>
          <p:nvPr/>
        </p:nvSpPr>
        <p:spPr>
          <a:xfrm>
            <a:off x="2563054" y="2176716"/>
            <a:ext cx="1587936" cy="443340"/>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rgbClr val="002060"/>
                </a:solidFill>
              </a:rPr>
              <a:t>Contributing Contexts</a:t>
            </a:r>
          </a:p>
        </p:txBody>
      </p:sp>
      <p:sp>
        <p:nvSpPr>
          <p:cNvPr id="15" name="Rectangle 14">
            <a:extLst>
              <a:ext uri="{FF2B5EF4-FFF2-40B4-BE49-F238E27FC236}">
                <a16:creationId xmlns:a16="http://schemas.microsoft.com/office/drawing/2014/main" id="{9E672FFF-15AA-44DA-9E29-10799F126E7D}"/>
              </a:ext>
            </a:extLst>
          </p:cNvPr>
          <p:cNvSpPr/>
          <p:nvPr/>
        </p:nvSpPr>
        <p:spPr>
          <a:xfrm>
            <a:off x="0" y="3455166"/>
            <a:ext cx="12192000" cy="835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600"/>
              </a:spcAft>
              <a:buSzPct val="90000"/>
            </a:pPr>
            <a:r>
              <a:rPr lang="en-US" dirty="0">
                <a:solidFill>
                  <a:schemeClr val="tx1">
                    <a:lumMod val="65000"/>
                    <a:lumOff val="35000"/>
                  </a:schemeClr>
                </a:solidFill>
              </a:rPr>
              <a:t>Dataflow Context across all the stages in the Data Integration Pipeline have a standard structure. </a:t>
            </a:r>
          </a:p>
          <a:p>
            <a:pPr algn="just">
              <a:spcBef>
                <a:spcPts val="600"/>
              </a:spcBef>
              <a:spcAft>
                <a:spcPts val="600"/>
              </a:spcAft>
              <a:buSzPct val="90000"/>
            </a:pPr>
            <a:r>
              <a:rPr lang="en-US" dirty="0">
                <a:solidFill>
                  <a:schemeClr val="tx1">
                    <a:lumMod val="65000"/>
                    <a:lumOff val="35000"/>
                  </a:schemeClr>
                </a:solidFill>
              </a:rPr>
              <a:t>Dataflow Context is bounded to a specific transaction scope within a processing stage.</a:t>
            </a:r>
          </a:p>
        </p:txBody>
      </p:sp>
      <p:sp>
        <p:nvSpPr>
          <p:cNvPr id="19" name="Rounded Rectangle 10">
            <a:extLst>
              <a:ext uri="{FF2B5EF4-FFF2-40B4-BE49-F238E27FC236}">
                <a16:creationId xmlns:a16="http://schemas.microsoft.com/office/drawing/2014/main" id="{68180B26-6C1E-44D4-BD5D-203961C2B704}"/>
              </a:ext>
            </a:extLst>
          </p:cNvPr>
          <p:cNvSpPr/>
          <p:nvPr/>
        </p:nvSpPr>
        <p:spPr>
          <a:xfrm>
            <a:off x="609600" y="5107616"/>
            <a:ext cx="2085109" cy="835984"/>
          </a:xfrm>
          <a:prstGeom prst="roundRect">
            <a:avLst>
              <a:gd name="adj" fmla="val 0"/>
            </a:avLst>
          </a:prstGeom>
          <a:solidFill>
            <a:schemeClr val="bg1"/>
          </a:solidFill>
          <a:ln w="12700">
            <a:solidFill>
              <a:schemeClr val="bg1">
                <a:lumMod val="75000"/>
              </a:schemeClr>
            </a:solidFill>
          </a:ln>
          <a:effectLst>
            <a:outerShdw blurRad="190500" sx="103000" sy="103000" algn="ctr" rotWithShape="0">
              <a:schemeClr val="tx1">
                <a:alpha val="40000"/>
              </a:schemeClr>
            </a:outerShdw>
          </a:effectLst>
        </p:spPr>
        <p:style>
          <a:lnRef idx="3">
            <a:schemeClr val="lt1"/>
          </a:lnRef>
          <a:fillRef idx="1">
            <a:schemeClr val="accent6"/>
          </a:fillRef>
          <a:effectRef idx="1">
            <a:schemeClr val="accent6"/>
          </a:effectRef>
          <a:fontRef idx="minor">
            <a:schemeClr val="lt1"/>
          </a:fontRef>
        </p:style>
        <p:txBody>
          <a:bodyPr lIns="365760" rIns="365760" anchor="ctr"/>
          <a:lstStyle/>
          <a:p>
            <a:pPr marL="0" lvl="1" indent="0" algn="ctr">
              <a:spcBef>
                <a:spcPts val="0"/>
              </a:spcBef>
              <a:spcAft>
                <a:spcPts val="1200"/>
              </a:spcAft>
              <a:defRPr/>
            </a:pPr>
            <a:r>
              <a:rPr lang="en-US" sz="1600" b="1" dirty="0">
                <a:solidFill>
                  <a:srgbClr val="0070C0"/>
                </a:solidFill>
              </a:rPr>
              <a:t>Ingression Stage</a:t>
            </a:r>
          </a:p>
        </p:txBody>
      </p:sp>
      <p:sp>
        <p:nvSpPr>
          <p:cNvPr id="23" name="Rounded Rectangle 10">
            <a:extLst>
              <a:ext uri="{FF2B5EF4-FFF2-40B4-BE49-F238E27FC236}">
                <a16:creationId xmlns:a16="http://schemas.microsoft.com/office/drawing/2014/main" id="{2C7EBD79-BD62-4DC1-8D78-67B9574A933B}"/>
              </a:ext>
            </a:extLst>
          </p:cNvPr>
          <p:cNvSpPr/>
          <p:nvPr/>
        </p:nvSpPr>
        <p:spPr>
          <a:xfrm>
            <a:off x="3598652" y="5082264"/>
            <a:ext cx="2085109" cy="835984"/>
          </a:xfrm>
          <a:prstGeom prst="roundRect">
            <a:avLst>
              <a:gd name="adj" fmla="val 0"/>
            </a:avLst>
          </a:prstGeom>
          <a:solidFill>
            <a:schemeClr val="bg1"/>
          </a:solidFill>
          <a:ln w="12700">
            <a:solidFill>
              <a:schemeClr val="bg1">
                <a:lumMod val="75000"/>
              </a:schemeClr>
            </a:solidFill>
          </a:ln>
          <a:effectLst>
            <a:outerShdw blurRad="190500" sx="103000" sy="103000" algn="ctr" rotWithShape="0">
              <a:schemeClr val="tx1">
                <a:alpha val="40000"/>
              </a:schemeClr>
            </a:outerShdw>
          </a:effectLst>
        </p:spPr>
        <p:style>
          <a:lnRef idx="3">
            <a:schemeClr val="lt1"/>
          </a:lnRef>
          <a:fillRef idx="1">
            <a:schemeClr val="accent6"/>
          </a:fillRef>
          <a:effectRef idx="1">
            <a:schemeClr val="accent6"/>
          </a:effectRef>
          <a:fontRef idx="minor">
            <a:schemeClr val="lt1"/>
          </a:fontRef>
        </p:style>
        <p:txBody>
          <a:bodyPr lIns="365760" rIns="365760" anchor="ctr"/>
          <a:lstStyle/>
          <a:p>
            <a:pPr marL="0" lvl="1" indent="0" algn="ctr">
              <a:spcBef>
                <a:spcPts val="0"/>
              </a:spcBef>
              <a:spcAft>
                <a:spcPts val="1200"/>
              </a:spcAft>
              <a:defRPr/>
            </a:pPr>
            <a:r>
              <a:rPr lang="en-US" sz="1600" b="1" dirty="0">
                <a:solidFill>
                  <a:srgbClr val="7030A0"/>
                </a:solidFill>
              </a:rPr>
              <a:t>Harmonization Stage</a:t>
            </a:r>
          </a:p>
        </p:txBody>
      </p:sp>
      <p:sp>
        <p:nvSpPr>
          <p:cNvPr id="24" name="Rounded Rectangle 10">
            <a:extLst>
              <a:ext uri="{FF2B5EF4-FFF2-40B4-BE49-F238E27FC236}">
                <a16:creationId xmlns:a16="http://schemas.microsoft.com/office/drawing/2014/main" id="{FD8BCE5A-7E4F-4FBE-8702-3411A2D4DA4C}"/>
              </a:ext>
            </a:extLst>
          </p:cNvPr>
          <p:cNvSpPr/>
          <p:nvPr/>
        </p:nvSpPr>
        <p:spPr>
          <a:xfrm>
            <a:off x="6452472" y="5082264"/>
            <a:ext cx="2085109" cy="835984"/>
          </a:xfrm>
          <a:prstGeom prst="roundRect">
            <a:avLst>
              <a:gd name="adj" fmla="val 0"/>
            </a:avLst>
          </a:prstGeom>
          <a:solidFill>
            <a:schemeClr val="bg1"/>
          </a:solidFill>
          <a:ln w="12700">
            <a:solidFill>
              <a:schemeClr val="bg1">
                <a:lumMod val="75000"/>
              </a:schemeClr>
            </a:solidFill>
          </a:ln>
          <a:effectLst>
            <a:outerShdw blurRad="190500" sx="103000" sy="103000" algn="ctr" rotWithShape="0">
              <a:schemeClr val="tx1">
                <a:alpha val="40000"/>
              </a:schemeClr>
            </a:outerShdw>
          </a:effectLst>
        </p:spPr>
        <p:style>
          <a:lnRef idx="3">
            <a:schemeClr val="lt1"/>
          </a:lnRef>
          <a:fillRef idx="1">
            <a:schemeClr val="accent6"/>
          </a:fillRef>
          <a:effectRef idx="1">
            <a:schemeClr val="accent6"/>
          </a:effectRef>
          <a:fontRef idx="minor">
            <a:schemeClr val="lt1"/>
          </a:fontRef>
        </p:style>
        <p:txBody>
          <a:bodyPr lIns="365760" rIns="365760" anchor="ctr"/>
          <a:lstStyle/>
          <a:p>
            <a:pPr marL="0" lvl="1" indent="0" algn="ctr">
              <a:spcBef>
                <a:spcPts val="0"/>
              </a:spcBef>
              <a:spcAft>
                <a:spcPts val="1200"/>
              </a:spcAft>
              <a:defRPr/>
            </a:pPr>
            <a:r>
              <a:rPr lang="en-US" sz="1600" b="1" dirty="0">
                <a:solidFill>
                  <a:schemeClr val="accent3">
                    <a:lumMod val="75000"/>
                  </a:schemeClr>
                </a:solidFill>
              </a:rPr>
              <a:t> Materialization Stage</a:t>
            </a:r>
          </a:p>
        </p:txBody>
      </p:sp>
      <p:sp>
        <p:nvSpPr>
          <p:cNvPr id="25" name="Rounded Rectangle 10">
            <a:extLst>
              <a:ext uri="{FF2B5EF4-FFF2-40B4-BE49-F238E27FC236}">
                <a16:creationId xmlns:a16="http://schemas.microsoft.com/office/drawing/2014/main" id="{BD12B550-F531-4A41-ACBE-E81707005238}"/>
              </a:ext>
            </a:extLst>
          </p:cNvPr>
          <p:cNvSpPr/>
          <p:nvPr/>
        </p:nvSpPr>
        <p:spPr>
          <a:xfrm>
            <a:off x="9344891" y="5082263"/>
            <a:ext cx="2085109" cy="835984"/>
          </a:xfrm>
          <a:prstGeom prst="roundRect">
            <a:avLst>
              <a:gd name="adj" fmla="val 0"/>
            </a:avLst>
          </a:prstGeom>
          <a:solidFill>
            <a:schemeClr val="bg1"/>
          </a:solidFill>
          <a:ln w="12700">
            <a:solidFill>
              <a:schemeClr val="bg1">
                <a:lumMod val="75000"/>
              </a:schemeClr>
            </a:solidFill>
          </a:ln>
          <a:effectLst>
            <a:outerShdw blurRad="190500" sx="103000" sy="103000" algn="ctr" rotWithShape="0">
              <a:schemeClr val="tx1">
                <a:alpha val="40000"/>
              </a:schemeClr>
            </a:outerShdw>
          </a:effectLst>
        </p:spPr>
        <p:style>
          <a:lnRef idx="3">
            <a:schemeClr val="lt1"/>
          </a:lnRef>
          <a:fillRef idx="1">
            <a:schemeClr val="accent6"/>
          </a:fillRef>
          <a:effectRef idx="1">
            <a:schemeClr val="accent6"/>
          </a:effectRef>
          <a:fontRef idx="minor">
            <a:schemeClr val="lt1"/>
          </a:fontRef>
        </p:style>
        <p:txBody>
          <a:bodyPr lIns="365760" rIns="365760" anchor="ctr"/>
          <a:lstStyle/>
          <a:p>
            <a:pPr marL="0" lvl="1" indent="0" algn="ctr">
              <a:spcBef>
                <a:spcPts val="0"/>
              </a:spcBef>
              <a:spcAft>
                <a:spcPts val="1200"/>
              </a:spcAft>
              <a:defRPr/>
            </a:pPr>
            <a:r>
              <a:rPr lang="en-US" sz="1600" b="1" dirty="0">
                <a:solidFill>
                  <a:srgbClr val="0070C0"/>
                </a:solidFill>
              </a:rPr>
              <a:t>Egression   Stage</a:t>
            </a:r>
            <a:endParaRPr lang="en-US" sz="1100" b="1" dirty="0">
              <a:solidFill>
                <a:schemeClr val="tx1">
                  <a:lumMod val="65000"/>
                  <a:lumOff val="35000"/>
                </a:schemeClr>
              </a:solidFill>
            </a:endParaRPr>
          </a:p>
        </p:txBody>
      </p:sp>
      <p:sp>
        <p:nvSpPr>
          <p:cNvPr id="27" name="Flowchart: Direct Access Storage 26">
            <a:extLst>
              <a:ext uri="{FF2B5EF4-FFF2-40B4-BE49-F238E27FC236}">
                <a16:creationId xmlns:a16="http://schemas.microsoft.com/office/drawing/2014/main" id="{1EC1C93B-24DA-47BE-8BA1-C8F3E5F1695E}"/>
              </a:ext>
            </a:extLst>
          </p:cNvPr>
          <p:cNvSpPr/>
          <p:nvPr/>
        </p:nvSpPr>
        <p:spPr>
          <a:xfrm>
            <a:off x="2850944" y="5347661"/>
            <a:ext cx="506078" cy="27276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8" name="Flowchart: Direct Access Storage 27">
            <a:extLst>
              <a:ext uri="{FF2B5EF4-FFF2-40B4-BE49-F238E27FC236}">
                <a16:creationId xmlns:a16="http://schemas.microsoft.com/office/drawing/2014/main" id="{3C36EE0B-222E-487B-91D1-2BB2394B2C81}"/>
              </a:ext>
            </a:extLst>
          </p:cNvPr>
          <p:cNvSpPr/>
          <p:nvPr/>
        </p:nvSpPr>
        <p:spPr>
          <a:xfrm>
            <a:off x="5827912" y="5363872"/>
            <a:ext cx="506078" cy="27276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9" name="Flowchart: Direct Access Storage 28">
            <a:extLst>
              <a:ext uri="{FF2B5EF4-FFF2-40B4-BE49-F238E27FC236}">
                <a16:creationId xmlns:a16="http://schemas.microsoft.com/office/drawing/2014/main" id="{26845AAF-7B0D-4ABA-A9E5-1A72F91E9C32}"/>
              </a:ext>
            </a:extLst>
          </p:cNvPr>
          <p:cNvSpPr/>
          <p:nvPr/>
        </p:nvSpPr>
        <p:spPr>
          <a:xfrm>
            <a:off x="8654188" y="5389224"/>
            <a:ext cx="506078" cy="27276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Arrow: Right 29">
            <a:extLst>
              <a:ext uri="{FF2B5EF4-FFF2-40B4-BE49-F238E27FC236}">
                <a16:creationId xmlns:a16="http://schemas.microsoft.com/office/drawing/2014/main" id="{F262E1DB-F7CE-4E3E-B43D-818D297CC32F}"/>
              </a:ext>
            </a:extLst>
          </p:cNvPr>
          <p:cNvSpPr/>
          <p:nvPr/>
        </p:nvSpPr>
        <p:spPr>
          <a:xfrm>
            <a:off x="2984064" y="4947892"/>
            <a:ext cx="228600" cy="268742"/>
          </a:xfrm>
          <a:prstGeom prst="rightArrow">
            <a:avLst/>
          </a:prstGeom>
          <a:gradFill flip="none" rotWithShape="1">
            <a:gsLst>
              <a:gs pos="71000">
                <a:schemeClr val="tx1">
                  <a:lumMod val="50000"/>
                  <a:lumOff val="50000"/>
                </a:schemeClr>
              </a:gs>
              <a:gs pos="35000">
                <a:schemeClr val="tx1">
                  <a:lumMod val="65000"/>
                  <a:lumOff val="35000"/>
                </a:schemeClr>
              </a:gs>
              <a:gs pos="0">
                <a:schemeClr val="tx1">
                  <a:lumMod val="65000"/>
                  <a:lumOff val="35000"/>
                </a:schemeClr>
              </a:gs>
              <a:gs pos="100000">
                <a:schemeClr val="tx1">
                  <a:lumMod val="75000"/>
                  <a:lumOff val="25000"/>
                </a:schemeClr>
              </a:gs>
            </a:gsLst>
            <a:lin ang="2700000" scaled="1"/>
            <a:tileRect/>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9A9DFAAA-D6E9-4358-BEE7-B1C02850AC23}"/>
              </a:ext>
            </a:extLst>
          </p:cNvPr>
          <p:cNvSpPr/>
          <p:nvPr/>
        </p:nvSpPr>
        <p:spPr>
          <a:xfrm>
            <a:off x="6004184" y="4787286"/>
            <a:ext cx="228600" cy="268742"/>
          </a:xfrm>
          <a:prstGeom prst="rightArrow">
            <a:avLst/>
          </a:prstGeom>
          <a:gradFill flip="none" rotWithShape="1">
            <a:gsLst>
              <a:gs pos="71000">
                <a:schemeClr val="tx1">
                  <a:lumMod val="50000"/>
                  <a:lumOff val="50000"/>
                </a:schemeClr>
              </a:gs>
              <a:gs pos="35000">
                <a:schemeClr val="tx1">
                  <a:lumMod val="65000"/>
                  <a:lumOff val="35000"/>
                </a:schemeClr>
              </a:gs>
              <a:gs pos="0">
                <a:schemeClr val="tx1">
                  <a:lumMod val="65000"/>
                  <a:lumOff val="35000"/>
                </a:schemeClr>
              </a:gs>
              <a:gs pos="100000">
                <a:schemeClr val="tx1">
                  <a:lumMod val="75000"/>
                  <a:lumOff val="25000"/>
                </a:schemeClr>
              </a:gs>
            </a:gsLst>
            <a:lin ang="2700000" scaled="1"/>
            <a:tileRect/>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BBAF5655-66A6-473D-9220-548CC3562157}"/>
              </a:ext>
            </a:extLst>
          </p:cNvPr>
          <p:cNvSpPr/>
          <p:nvPr/>
        </p:nvSpPr>
        <p:spPr>
          <a:xfrm>
            <a:off x="8896134" y="4862013"/>
            <a:ext cx="228600" cy="268742"/>
          </a:xfrm>
          <a:prstGeom prst="rightArrow">
            <a:avLst/>
          </a:prstGeom>
          <a:gradFill flip="none" rotWithShape="1">
            <a:gsLst>
              <a:gs pos="71000">
                <a:schemeClr val="tx1">
                  <a:lumMod val="50000"/>
                  <a:lumOff val="50000"/>
                </a:schemeClr>
              </a:gs>
              <a:gs pos="35000">
                <a:schemeClr val="tx1">
                  <a:lumMod val="65000"/>
                  <a:lumOff val="35000"/>
                </a:schemeClr>
              </a:gs>
              <a:gs pos="0">
                <a:schemeClr val="tx1">
                  <a:lumMod val="65000"/>
                  <a:lumOff val="35000"/>
                </a:schemeClr>
              </a:gs>
              <a:gs pos="100000">
                <a:schemeClr val="tx1">
                  <a:lumMod val="75000"/>
                  <a:lumOff val="25000"/>
                </a:schemeClr>
              </a:gs>
            </a:gsLst>
            <a:lin ang="2700000" scaled="1"/>
            <a:tileRect/>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Folded Corner 34">
            <a:extLst>
              <a:ext uri="{FF2B5EF4-FFF2-40B4-BE49-F238E27FC236}">
                <a16:creationId xmlns:a16="http://schemas.microsoft.com/office/drawing/2014/main" id="{1B8045D7-40D3-4659-AE21-7A2ED5142476}"/>
              </a:ext>
            </a:extLst>
          </p:cNvPr>
          <p:cNvSpPr/>
          <p:nvPr/>
        </p:nvSpPr>
        <p:spPr>
          <a:xfrm>
            <a:off x="1014579" y="4760873"/>
            <a:ext cx="1752206" cy="494440"/>
          </a:xfrm>
          <a:prstGeom prst="foldedCorner">
            <a:avLst>
              <a:gd name="adj" fmla="val 25057"/>
            </a:avLst>
          </a:prstGeom>
          <a:solidFill>
            <a:schemeClr val="bg1"/>
          </a:solidFill>
          <a:ln w="6350">
            <a:noFill/>
            <a:prstDash val="solid"/>
          </a:ln>
          <a:effectLst>
            <a:glow rad="76200">
              <a:schemeClr val="tx1">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0" rIns="91440" bIns="91440" numCol="1" spcCol="0" rtlCol="0" fromWordArt="0" anchor="ctr" anchorCtr="0" forceAA="0" compatLnSpc="1">
            <a:prstTxWarp prst="textNoShape">
              <a:avLst/>
            </a:prstTxWarp>
            <a:noAutofit/>
          </a:bodyPr>
          <a:lstStyle/>
          <a:p>
            <a:pPr algn="ctr">
              <a:spcAft>
                <a:spcPts val="300"/>
              </a:spcAft>
            </a:pPr>
            <a:r>
              <a:rPr lang="en-US" sz="1000" b="1" dirty="0">
                <a:solidFill>
                  <a:schemeClr val="tx1"/>
                </a:solidFill>
              </a:rPr>
              <a:t>Ingression Context &amp; </a:t>
            </a:r>
          </a:p>
          <a:p>
            <a:pPr algn="ctr">
              <a:spcAft>
                <a:spcPts val="300"/>
              </a:spcAft>
            </a:pPr>
            <a:r>
              <a:rPr lang="en-US" sz="1000" b="1" dirty="0">
                <a:solidFill>
                  <a:schemeClr val="tx1"/>
                </a:solidFill>
              </a:rPr>
              <a:t>Ingress Record</a:t>
            </a:r>
          </a:p>
        </p:txBody>
      </p:sp>
      <p:sp>
        <p:nvSpPr>
          <p:cNvPr id="36" name="Rectangle: Folded Corner 35">
            <a:extLst>
              <a:ext uri="{FF2B5EF4-FFF2-40B4-BE49-F238E27FC236}">
                <a16:creationId xmlns:a16="http://schemas.microsoft.com/office/drawing/2014/main" id="{147E6FD5-4036-4DF3-8B3C-BF1AB6270970}"/>
              </a:ext>
            </a:extLst>
          </p:cNvPr>
          <p:cNvSpPr/>
          <p:nvPr/>
        </p:nvSpPr>
        <p:spPr>
          <a:xfrm>
            <a:off x="4008349" y="4674437"/>
            <a:ext cx="1752206" cy="494440"/>
          </a:xfrm>
          <a:prstGeom prst="foldedCorner">
            <a:avLst>
              <a:gd name="adj" fmla="val 25057"/>
            </a:avLst>
          </a:prstGeom>
          <a:solidFill>
            <a:schemeClr val="bg1"/>
          </a:solidFill>
          <a:ln w="6350">
            <a:noFill/>
            <a:prstDash val="solid"/>
          </a:ln>
          <a:effectLst>
            <a:glow rad="76200">
              <a:schemeClr val="tx1">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0" rIns="91440" bIns="91440" numCol="1" spcCol="0" rtlCol="0" fromWordArt="0" anchor="ctr" anchorCtr="0" forceAA="0" compatLnSpc="1">
            <a:prstTxWarp prst="textNoShape">
              <a:avLst/>
            </a:prstTxWarp>
            <a:noAutofit/>
          </a:bodyPr>
          <a:lstStyle/>
          <a:p>
            <a:pPr algn="ctr">
              <a:spcAft>
                <a:spcPts val="300"/>
              </a:spcAft>
            </a:pPr>
            <a:r>
              <a:rPr lang="en-US" sz="1000" b="1" dirty="0">
                <a:solidFill>
                  <a:schemeClr val="tx1"/>
                </a:solidFill>
              </a:rPr>
              <a:t>Harmonization Context &amp; Harmonized Record</a:t>
            </a:r>
          </a:p>
        </p:txBody>
      </p:sp>
      <p:sp>
        <p:nvSpPr>
          <p:cNvPr id="37" name="Rectangle: Folded Corner 36">
            <a:extLst>
              <a:ext uri="{FF2B5EF4-FFF2-40B4-BE49-F238E27FC236}">
                <a16:creationId xmlns:a16="http://schemas.microsoft.com/office/drawing/2014/main" id="{9A6E9D98-C8CC-49EF-89A4-3EACC5D01979}"/>
              </a:ext>
            </a:extLst>
          </p:cNvPr>
          <p:cNvSpPr/>
          <p:nvPr/>
        </p:nvSpPr>
        <p:spPr>
          <a:xfrm>
            <a:off x="6925325" y="4674437"/>
            <a:ext cx="1752206" cy="494440"/>
          </a:xfrm>
          <a:prstGeom prst="foldedCorner">
            <a:avLst>
              <a:gd name="adj" fmla="val 25057"/>
            </a:avLst>
          </a:prstGeom>
          <a:solidFill>
            <a:schemeClr val="bg1"/>
          </a:solidFill>
          <a:ln w="6350">
            <a:noFill/>
            <a:prstDash val="solid"/>
          </a:ln>
          <a:effectLst>
            <a:glow rad="76200">
              <a:schemeClr val="tx1">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0" rIns="91440" bIns="91440" numCol="1" spcCol="0" rtlCol="0" fromWordArt="0" anchor="ctr" anchorCtr="0" forceAA="0" compatLnSpc="1">
            <a:prstTxWarp prst="textNoShape">
              <a:avLst/>
            </a:prstTxWarp>
            <a:noAutofit/>
          </a:bodyPr>
          <a:lstStyle/>
          <a:p>
            <a:pPr algn="ctr">
              <a:spcAft>
                <a:spcPts val="300"/>
              </a:spcAft>
            </a:pPr>
            <a:r>
              <a:rPr lang="en-US" sz="1000" b="1" dirty="0">
                <a:solidFill>
                  <a:schemeClr val="tx1"/>
                </a:solidFill>
              </a:rPr>
              <a:t>Materialization Context &amp; Materialized Record</a:t>
            </a:r>
          </a:p>
        </p:txBody>
      </p:sp>
      <p:sp>
        <p:nvSpPr>
          <p:cNvPr id="38" name="Rectangle: Folded Corner 37">
            <a:extLst>
              <a:ext uri="{FF2B5EF4-FFF2-40B4-BE49-F238E27FC236}">
                <a16:creationId xmlns:a16="http://schemas.microsoft.com/office/drawing/2014/main" id="{CEA753C6-74D2-4FD3-8E11-E2010D80E7BE}"/>
              </a:ext>
            </a:extLst>
          </p:cNvPr>
          <p:cNvSpPr/>
          <p:nvPr/>
        </p:nvSpPr>
        <p:spPr>
          <a:xfrm>
            <a:off x="9425215" y="4645298"/>
            <a:ext cx="1752206" cy="494440"/>
          </a:xfrm>
          <a:prstGeom prst="foldedCorner">
            <a:avLst>
              <a:gd name="adj" fmla="val 25057"/>
            </a:avLst>
          </a:prstGeom>
          <a:solidFill>
            <a:schemeClr val="bg1"/>
          </a:solidFill>
          <a:ln w="6350">
            <a:noFill/>
            <a:prstDash val="solid"/>
          </a:ln>
          <a:effectLst>
            <a:glow rad="76200">
              <a:schemeClr val="tx1">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0" rIns="91440" bIns="91440" numCol="1" spcCol="0" rtlCol="0" fromWordArt="0" anchor="ctr" anchorCtr="0" forceAA="0" compatLnSpc="1">
            <a:prstTxWarp prst="textNoShape">
              <a:avLst/>
            </a:prstTxWarp>
            <a:noAutofit/>
          </a:bodyPr>
          <a:lstStyle/>
          <a:p>
            <a:pPr algn="ctr">
              <a:spcAft>
                <a:spcPts val="300"/>
              </a:spcAft>
            </a:pPr>
            <a:r>
              <a:rPr lang="en-US" sz="1000" b="1" dirty="0">
                <a:solidFill>
                  <a:schemeClr val="tx1"/>
                </a:solidFill>
              </a:rPr>
              <a:t>Egression Context &amp; Egression Data</a:t>
            </a:r>
          </a:p>
        </p:txBody>
      </p:sp>
    </p:spTree>
    <p:extLst>
      <p:ext uri="{BB962C8B-B14F-4D97-AF65-F5344CB8AC3E}">
        <p14:creationId xmlns:p14="http://schemas.microsoft.com/office/powerpoint/2010/main" val="1259124913"/>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CEEBA0C4532A4A9F139A409820C453" ma:contentTypeVersion="12" ma:contentTypeDescription="Create a new document." ma:contentTypeScope="" ma:versionID="8da28eaa2ea8df2d697019c524f2fea2">
  <xsd:schema xmlns:xsd="http://www.w3.org/2001/XMLSchema" xmlns:xs="http://www.w3.org/2001/XMLSchema" xmlns:p="http://schemas.microsoft.com/office/2006/metadata/properties" xmlns:ns2="087842c4-cfda-4fad-9fff-f4e0c1e38979" xmlns:ns3="0f4e825d-ae3e-4afd-a1cd-5f5ed0903a07" targetNamespace="http://schemas.microsoft.com/office/2006/metadata/properties" ma:root="true" ma:fieldsID="c4fe9d5c29efb8e9f42174f6c22777e0" ns2:_="" ns3:_="">
    <xsd:import namespace="087842c4-cfda-4fad-9fff-f4e0c1e38979"/>
    <xsd:import namespace="0f4e825d-ae3e-4afd-a1cd-5f5ed0903a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842c4-cfda-4fad-9fff-f4e0c1e3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e825d-ae3e-4afd-a1cd-5f5ed0903a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228178-521F-406E-8AAB-1D8BEA2172FE}">
  <ds:schemaRefs>
    <ds:schemaRef ds:uri="http://schemas.microsoft.com/sharepoint/v3/contenttype/forms"/>
  </ds:schemaRefs>
</ds:datastoreItem>
</file>

<file path=customXml/itemProps2.xml><?xml version="1.0" encoding="utf-8"?>
<ds:datastoreItem xmlns:ds="http://schemas.openxmlformats.org/officeDocument/2006/customXml" ds:itemID="{C514364D-DDDC-4F90-9E68-3C5E6F3A6C33}">
  <ds:schemaRefs>
    <ds:schemaRef ds:uri="http://schemas.microsoft.com/office/2006/documentManagement/types"/>
    <ds:schemaRef ds:uri="http://purl.org/dc/elements/1.1/"/>
    <ds:schemaRef ds:uri="http://schemas.microsoft.com/office/2006/metadata/properties"/>
    <ds:schemaRef ds:uri="73f92b23-f77b-4ce4-bcfb-6390b38399e6"/>
    <ds:schemaRef ds:uri="http://schemas.microsoft.com/office/infopath/2007/PartnerControls"/>
    <ds:schemaRef ds:uri="http://purl.org/dc/terms/"/>
    <ds:schemaRef ds:uri="ce960481-c2a4-4472-96d9-c96aeeb539c8"/>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9F62C46-A6A7-40C9-85DD-0FD802EF8139}"/>
</file>

<file path=docProps/app.xml><?xml version="1.0" encoding="utf-8"?>
<Properties xmlns="http://schemas.openxmlformats.org/officeDocument/2006/extended-properties" xmlns:vt="http://schemas.openxmlformats.org/officeDocument/2006/docPropsVTypes">
  <Template/>
  <TotalTime>177008</TotalTime>
  <Words>2196</Words>
  <Application>Microsoft Office PowerPoint</Application>
  <PresentationFormat>Widescreen</PresentationFormat>
  <Paragraphs>329</Paragraphs>
  <Slides>14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Rounded MT Bold</vt:lpstr>
      <vt:lpstr>Calibri</vt:lpstr>
      <vt:lpstr>Garamond</vt:lpstr>
      <vt:lpstr>Perpetua</vt:lpstr>
      <vt:lpstr>Wingdings</vt:lpstr>
      <vt:lpstr>Office Theme</vt:lpstr>
      <vt:lpstr>PowerPoint Presentation</vt:lpstr>
      <vt:lpstr>PowerPoint Presentation</vt:lpstr>
      <vt:lpstr>PowerPoint Presentation</vt:lpstr>
      <vt:lpstr>Enterprise Integration Platform Framework: Data Integration Pipeline</vt:lpstr>
      <vt:lpstr>Enterprise Integration Platform Framework: ‘Consumer Loan’ Data Integration Pipeline</vt:lpstr>
      <vt:lpstr>PowerPoint Presentation</vt:lpstr>
      <vt:lpstr>Enterprise Integration Platform Framework: Dataflow Context</vt:lpstr>
      <vt:lpstr>Enterprise Integration Platform Framework: Dataflow Context</vt:lpstr>
      <vt:lpstr>Enterprise Integration Platform Framework: Dataflow Context</vt:lpstr>
      <vt:lpstr>Enterprise Integration Platform Framework: Dataflow Context</vt:lpstr>
      <vt:lpstr>Enterprise Integration Platform Framework: Dataflow Context</vt:lpstr>
      <vt:lpstr>PowerPoint Presentation</vt:lpstr>
      <vt:lpstr>PowerPoint Presentation</vt:lpstr>
      <vt:lpstr>PowerPoint Presentation</vt:lpstr>
    </vt:vector>
  </TitlesOfParts>
  <Manager/>
  <Company>Steerwise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Steerwise TFS Core Receivables Data &amp; Integration Platform POC</dc:title>
  <dc:subject/>
  <dc:creator>Steerwise Inc.</dc:creator>
  <cp:keywords/>
  <dc:description/>
  <cp:lastModifiedBy>Siva Arumugam</cp:lastModifiedBy>
  <cp:revision>6222</cp:revision>
  <cp:lastPrinted>2016-01-15T02:10:45Z</cp:lastPrinted>
  <dcterms:created xsi:type="dcterms:W3CDTF">2006-08-16T00:00:00Z</dcterms:created>
  <dcterms:modified xsi:type="dcterms:W3CDTF">2018-11-09T14:34:45Z</dcterms:modified>
  <cp:category>Confidential to Steerwise and Toyota Motor Credit Corporation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0x0101003DCEEBA0C4532A4A9F139A409820C453</vt:lpwstr>
  </property>
</Properties>
</file>